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9" r:id="rId14"/>
    <p:sldId id="266" r:id="rId15"/>
    <p:sldId id="267" r:id="rId16"/>
    <p:sldId id="271" r:id="rId17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4149"/>
    <a:srgbClr val="3162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49EB44-C4AB-4C6A-9727-24EAC414B8BF}" v="31" dt="2026-06-25T12:15:44.3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42" d="100"/>
          <a:sy n="4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 Alsemgeest" userId="a4e45cf7-7518-451d-b1a5-885ae2045e47" providerId="ADAL" clId="{668957CF-A983-4AB4-9EFB-4F609D2B71C8}"/>
    <pc:docChg chg="undo custSel addSld delSld modSld sldOrd">
      <pc:chgData name="Alex Alsemgeest" userId="a4e45cf7-7518-451d-b1a5-885ae2045e47" providerId="ADAL" clId="{668957CF-A983-4AB4-9EFB-4F609D2B71C8}" dt="2026-06-25T12:15:44.387" v="1480"/>
      <pc:docMkLst>
        <pc:docMk/>
      </pc:docMkLst>
      <pc:sldChg chg="addSp modSp new mod setBg">
        <pc:chgData name="Alex Alsemgeest" userId="a4e45cf7-7518-451d-b1a5-885ae2045e47" providerId="ADAL" clId="{668957CF-A983-4AB4-9EFB-4F609D2B71C8}" dt="2026-06-25T10:21:39.964" v="279" actId="20577"/>
        <pc:sldMkLst>
          <pc:docMk/>
          <pc:sldMk cId="1067838206" sldId="256"/>
        </pc:sldMkLst>
        <pc:spChg chg="mod">
          <ac:chgData name="Alex Alsemgeest" userId="a4e45cf7-7518-451d-b1a5-885ae2045e47" providerId="ADAL" clId="{668957CF-A983-4AB4-9EFB-4F609D2B71C8}" dt="2026-06-25T10:21:39.964" v="279" actId="20577"/>
          <ac:spMkLst>
            <pc:docMk/>
            <pc:sldMk cId="1067838206" sldId="256"/>
            <ac:spMk id="2" creationId="{25AB5653-0D56-92E1-8B0F-CBF66D596829}"/>
          </ac:spMkLst>
        </pc:spChg>
        <pc:spChg chg="mod">
          <ac:chgData name="Alex Alsemgeest" userId="a4e45cf7-7518-451d-b1a5-885ae2045e47" providerId="ADAL" clId="{668957CF-A983-4AB4-9EFB-4F609D2B71C8}" dt="2026-06-25T06:08:55.378" v="272" actId="113"/>
          <ac:spMkLst>
            <pc:docMk/>
            <pc:sldMk cId="1067838206" sldId="256"/>
            <ac:spMk id="3" creationId="{237631B0-32F0-551C-E74C-37BE091D6EB3}"/>
          </ac:spMkLst>
        </pc:spChg>
        <pc:spChg chg="add">
          <ac:chgData name="Alex Alsemgeest" userId="a4e45cf7-7518-451d-b1a5-885ae2045e47" providerId="ADAL" clId="{668957CF-A983-4AB4-9EFB-4F609D2B71C8}" dt="2026-06-25T06:05:23.673" v="76" actId="26606"/>
          <ac:spMkLst>
            <pc:docMk/>
            <pc:sldMk cId="1067838206" sldId="256"/>
            <ac:spMk id="10" creationId="{0671A8AE-40A1-4631-A6B8-581AFF065482}"/>
          </ac:spMkLst>
        </pc:spChg>
        <pc:spChg chg="add">
          <ac:chgData name="Alex Alsemgeest" userId="a4e45cf7-7518-451d-b1a5-885ae2045e47" providerId="ADAL" clId="{668957CF-A983-4AB4-9EFB-4F609D2B71C8}" dt="2026-06-25T06:05:23.673" v="76" actId="26606"/>
          <ac:spMkLst>
            <pc:docMk/>
            <pc:sldMk cId="1067838206" sldId="256"/>
            <ac:spMk id="12" creationId="{AB58EF07-17C2-48CF-ABB0-EEF1F17CB8F0}"/>
          </ac:spMkLst>
        </pc:spChg>
        <pc:spChg chg="add">
          <ac:chgData name="Alex Alsemgeest" userId="a4e45cf7-7518-451d-b1a5-885ae2045e47" providerId="ADAL" clId="{668957CF-A983-4AB4-9EFB-4F609D2B71C8}" dt="2026-06-25T06:05:23.673" v="76" actId="26606"/>
          <ac:spMkLst>
            <pc:docMk/>
            <pc:sldMk cId="1067838206" sldId="256"/>
            <ac:spMk id="14" creationId="{AF2F604E-43BE-4DC3-B983-E071523364F8}"/>
          </ac:spMkLst>
        </pc:spChg>
        <pc:spChg chg="add">
          <ac:chgData name="Alex Alsemgeest" userId="a4e45cf7-7518-451d-b1a5-885ae2045e47" providerId="ADAL" clId="{668957CF-A983-4AB4-9EFB-4F609D2B71C8}" dt="2026-06-25T06:05:23.673" v="76" actId="26606"/>
          <ac:spMkLst>
            <pc:docMk/>
            <pc:sldMk cId="1067838206" sldId="256"/>
            <ac:spMk id="16" creationId="{08C9B587-E65E-4B52-B37C-ABEBB6E87928}"/>
          </ac:spMkLst>
        </pc:spChg>
        <pc:picChg chg="add mod ord">
          <ac:chgData name="Alex Alsemgeest" userId="a4e45cf7-7518-451d-b1a5-885ae2045e47" providerId="ADAL" clId="{668957CF-A983-4AB4-9EFB-4F609D2B71C8}" dt="2026-06-25T06:05:23.673" v="76" actId="26606"/>
          <ac:picMkLst>
            <pc:docMk/>
            <pc:sldMk cId="1067838206" sldId="256"/>
            <ac:picMk id="5" creationId="{38E8819C-CB65-4ACD-CD9D-BC7B6194F834}"/>
          </ac:picMkLst>
        </pc:picChg>
      </pc:sldChg>
      <pc:sldChg chg="del">
        <pc:chgData name="Alex Alsemgeest" userId="a4e45cf7-7518-451d-b1a5-885ae2045e47" providerId="ADAL" clId="{668957CF-A983-4AB4-9EFB-4F609D2B71C8}" dt="2026-06-25T06:00:45.210" v="22" actId="47"/>
        <pc:sldMkLst>
          <pc:docMk/>
          <pc:sldMk cId="2270717155" sldId="256"/>
        </pc:sldMkLst>
      </pc:sldChg>
      <pc:sldChg chg="addSp delSp modSp new mod setBg modAnim">
        <pc:chgData name="Alex Alsemgeest" userId="a4e45cf7-7518-451d-b1a5-885ae2045e47" providerId="ADAL" clId="{668957CF-A983-4AB4-9EFB-4F609D2B71C8}" dt="2026-06-25T10:22:05.560" v="284"/>
        <pc:sldMkLst>
          <pc:docMk/>
          <pc:sldMk cId="156490827" sldId="257"/>
        </pc:sldMkLst>
        <pc:spChg chg="mod ord">
          <ac:chgData name="Alex Alsemgeest" userId="a4e45cf7-7518-451d-b1a5-885ae2045e47" providerId="ADAL" clId="{668957CF-A983-4AB4-9EFB-4F609D2B71C8}" dt="2026-06-25T10:21:54.428" v="283" actId="27636"/>
          <ac:spMkLst>
            <pc:docMk/>
            <pc:sldMk cId="156490827" sldId="257"/>
            <ac:spMk id="2" creationId="{6ED9A0E2-B8FC-FCA3-26A7-03108B4E7A8B}"/>
          </ac:spMkLst>
        </pc:spChg>
        <pc:spChg chg="del">
          <ac:chgData name="Alex Alsemgeest" userId="a4e45cf7-7518-451d-b1a5-885ae2045e47" providerId="ADAL" clId="{668957CF-A983-4AB4-9EFB-4F609D2B71C8}" dt="2026-06-25T10:20:31.007" v="276" actId="931"/>
          <ac:spMkLst>
            <pc:docMk/>
            <pc:sldMk cId="156490827" sldId="257"/>
            <ac:spMk id="3" creationId="{635E2DE9-AB03-6503-F4A1-380422FE7BCC}"/>
          </ac:spMkLst>
        </pc:spChg>
        <pc:spChg chg="add del">
          <ac:chgData name="Alex Alsemgeest" userId="a4e45cf7-7518-451d-b1a5-885ae2045e47" providerId="ADAL" clId="{668957CF-A983-4AB4-9EFB-4F609D2B71C8}" dt="2026-06-25T10:21:24.032" v="278" actId="931"/>
          <ac:spMkLst>
            <pc:docMk/>
            <pc:sldMk cId="156490827" sldId="257"/>
            <ac:spMk id="9" creationId="{8B8D27E7-7D52-FD7D-185A-05992356A31B}"/>
          </ac:spMkLst>
        </pc:spChg>
        <pc:spChg chg="add">
          <ac:chgData name="Alex Alsemgeest" userId="a4e45cf7-7518-451d-b1a5-885ae2045e47" providerId="ADAL" clId="{668957CF-A983-4AB4-9EFB-4F609D2B71C8}" dt="2026-06-25T10:21:13.983" v="277" actId="26606"/>
          <ac:spMkLst>
            <pc:docMk/>
            <pc:sldMk cId="156490827" sldId="257"/>
            <ac:spMk id="12" creationId="{9AA72BD9-2C5A-4EDC-931F-5AA08EACA0F3}"/>
          </ac:spMkLst>
        </pc:spChg>
        <pc:spChg chg="add">
          <ac:chgData name="Alex Alsemgeest" userId="a4e45cf7-7518-451d-b1a5-885ae2045e47" providerId="ADAL" clId="{668957CF-A983-4AB4-9EFB-4F609D2B71C8}" dt="2026-06-25T10:21:13.983" v="277" actId="26606"/>
          <ac:spMkLst>
            <pc:docMk/>
            <pc:sldMk cId="156490827" sldId="257"/>
            <ac:spMk id="14" creationId="{DD3981AC-7B61-4947-BCF3-F7AA7FA385B9}"/>
          </ac:spMkLst>
        </pc:spChg>
        <pc:spChg chg="add">
          <ac:chgData name="Alex Alsemgeest" userId="a4e45cf7-7518-451d-b1a5-885ae2045e47" providerId="ADAL" clId="{668957CF-A983-4AB4-9EFB-4F609D2B71C8}" dt="2026-06-25T10:21:13.983" v="277" actId="26606"/>
          <ac:spMkLst>
            <pc:docMk/>
            <pc:sldMk cId="156490827" sldId="257"/>
            <ac:spMk id="16" creationId="{55D4142C-5077-457F-A6AD-3FECFDB39685}"/>
          </ac:spMkLst>
        </pc:spChg>
        <pc:spChg chg="add">
          <ac:chgData name="Alex Alsemgeest" userId="a4e45cf7-7518-451d-b1a5-885ae2045e47" providerId="ADAL" clId="{668957CF-A983-4AB4-9EFB-4F609D2B71C8}" dt="2026-06-25T10:21:13.983" v="277" actId="26606"/>
          <ac:spMkLst>
            <pc:docMk/>
            <pc:sldMk cId="156490827" sldId="257"/>
            <ac:spMk id="18" creationId="{7A5F0580-5EE9-419F-96EE-B6529EF6E7D0}"/>
          </ac:spMkLst>
        </pc:spChg>
        <pc:picChg chg="add mod ord">
          <ac:chgData name="Alex Alsemgeest" userId="a4e45cf7-7518-451d-b1a5-885ae2045e47" providerId="ADAL" clId="{668957CF-A983-4AB4-9EFB-4F609D2B71C8}" dt="2026-06-25T10:21:13.983" v="277" actId="26606"/>
          <ac:picMkLst>
            <pc:docMk/>
            <pc:sldMk cId="156490827" sldId="257"/>
            <ac:picMk id="5" creationId="{12264405-59C3-CCAC-C202-0F5CEA7862A1}"/>
          </ac:picMkLst>
        </pc:picChg>
        <pc:picChg chg="add mod ord">
          <ac:chgData name="Alex Alsemgeest" userId="a4e45cf7-7518-451d-b1a5-885ae2045e47" providerId="ADAL" clId="{668957CF-A983-4AB4-9EFB-4F609D2B71C8}" dt="2026-06-25T10:21:24.032" v="278" actId="931"/>
          <ac:picMkLst>
            <pc:docMk/>
            <pc:sldMk cId="156490827" sldId="257"/>
            <ac:picMk id="7" creationId="{1B8FE454-5D4A-EED3-C0DE-5B2FF71B883D}"/>
          </ac:picMkLst>
        </pc:picChg>
      </pc:sldChg>
      <pc:sldChg chg="new del">
        <pc:chgData name="Alex Alsemgeest" userId="a4e45cf7-7518-451d-b1a5-885ae2045e47" providerId="ADAL" clId="{668957CF-A983-4AB4-9EFB-4F609D2B71C8}" dt="2026-06-25T06:00:54.058" v="25" actId="47"/>
        <pc:sldMkLst>
          <pc:docMk/>
          <pc:sldMk cId="465880430" sldId="257"/>
        </pc:sldMkLst>
      </pc:sldChg>
      <pc:sldChg chg="del">
        <pc:chgData name="Alex Alsemgeest" userId="a4e45cf7-7518-451d-b1a5-885ae2045e47" providerId="ADAL" clId="{668957CF-A983-4AB4-9EFB-4F609D2B71C8}" dt="2026-06-25T06:00:36.027" v="0" actId="47"/>
        <pc:sldMkLst>
          <pc:docMk/>
          <pc:sldMk cId="1410833847" sldId="257"/>
        </pc:sldMkLst>
      </pc:sldChg>
      <pc:sldChg chg="addSp delSp modSp new mod modAnim">
        <pc:chgData name="Alex Alsemgeest" userId="a4e45cf7-7518-451d-b1a5-885ae2045e47" providerId="ADAL" clId="{668957CF-A983-4AB4-9EFB-4F609D2B71C8}" dt="2026-06-25T12:15:32.691" v="1479"/>
        <pc:sldMkLst>
          <pc:docMk/>
          <pc:sldMk cId="976012966" sldId="258"/>
        </pc:sldMkLst>
        <pc:spChg chg="add mod">
          <ac:chgData name="Alex Alsemgeest" userId="a4e45cf7-7518-451d-b1a5-885ae2045e47" providerId="ADAL" clId="{668957CF-A983-4AB4-9EFB-4F609D2B71C8}" dt="2026-06-25T10:30:53.143" v="434" actId="255"/>
          <ac:spMkLst>
            <pc:docMk/>
            <pc:sldMk cId="976012966" sldId="258"/>
            <ac:spMk id="12" creationId="{5F32C968-66B2-D9FB-2411-399FE93F134C}"/>
          </ac:spMkLst>
        </pc:spChg>
        <pc:picChg chg="add del mod">
          <ac:chgData name="Alex Alsemgeest" userId="a4e45cf7-7518-451d-b1a5-885ae2045e47" providerId="ADAL" clId="{668957CF-A983-4AB4-9EFB-4F609D2B71C8}" dt="2026-06-25T10:23:44.614" v="287" actId="478"/>
          <ac:picMkLst>
            <pc:docMk/>
            <pc:sldMk cId="976012966" sldId="258"/>
            <ac:picMk id="3" creationId="{5D9A878E-95C7-9799-661E-C82765F7E24D}"/>
          </ac:picMkLst>
        </pc:picChg>
        <pc:picChg chg="add mod">
          <ac:chgData name="Alex Alsemgeest" userId="a4e45cf7-7518-451d-b1a5-885ae2045e47" providerId="ADAL" clId="{668957CF-A983-4AB4-9EFB-4F609D2B71C8}" dt="2026-06-25T10:26:18.361" v="320" actId="14100"/>
          <ac:picMkLst>
            <pc:docMk/>
            <pc:sldMk cId="976012966" sldId="258"/>
            <ac:picMk id="5" creationId="{DF69122A-5C76-8331-6FDA-990D26FB2DEA}"/>
          </ac:picMkLst>
        </pc:picChg>
        <pc:picChg chg="add mod">
          <ac:chgData name="Alex Alsemgeest" userId="a4e45cf7-7518-451d-b1a5-885ae2045e47" providerId="ADAL" clId="{668957CF-A983-4AB4-9EFB-4F609D2B71C8}" dt="2026-06-25T10:26:19.994" v="321" actId="1076"/>
          <ac:picMkLst>
            <pc:docMk/>
            <pc:sldMk cId="976012966" sldId="258"/>
            <ac:picMk id="7" creationId="{1B67F3A2-4F85-E0E2-CEE8-F17A5AC8C366}"/>
          </ac:picMkLst>
        </pc:picChg>
        <pc:picChg chg="add mod">
          <ac:chgData name="Alex Alsemgeest" userId="a4e45cf7-7518-451d-b1a5-885ae2045e47" providerId="ADAL" clId="{668957CF-A983-4AB4-9EFB-4F609D2B71C8}" dt="2026-06-25T10:27:12.437" v="330" actId="14100"/>
          <ac:picMkLst>
            <pc:docMk/>
            <pc:sldMk cId="976012966" sldId="258"/>
            <ac:picMk id="9" creationId="{A6702C29-109C-AE76-4598-3DA09DEE995B}"/>
          </ac:picMkLst>
        </pc:picChg>
        <pc:picChg chg="add mod">
          <ac:chgData name="Alex Alsemgeest" userId="a4e45cf7-7518-451d-b1a5-885ae2045e47" providerId="ADAL" clId="{668957CF-A983-4AB4-9EFB-4F609D2B71C8}" dt="2026-06-25T10:27:17.370" v="331" actId="1076"/>
          <ac:picMkLst>
            <pc:docMk/>
            <pc:sldMk cId="976012966" sldId="258"/>
            <ac:picMk id="11" creationId="{D8FFD25A-EFE9-6D0C-AEA4-5533580C200F}"/>
          </ac:picMkLst>
        </pc:picChg>
      </pc:sldChg>
      <pc:sldChg chg="del">
        <pc:chgData name="Alex Alsemgeest" userId="a4e45cf7-7518-451d-b1a5-885ae2045e47" providerId="ADAL" clId="{668957CF-A983-4AB4-9EFB-4F609D2B71C8}" dt="2026-06-25T06:00:40.443" v="5" actId="47"/>
        <pc:sldMkLst>
          <pc:docMk/>
          <pc:sldMk cId="3225782961" sldId="258"/>
        </pc:sldMkLst>
      </pc:sldChg>
      <pc:sldChg chg="addSp modSp new mod setBg">
        <pc:chgData name="Alex Alsemgeest" userId="a4e45cf7-7518-451d-b1a5-885ae2045e47" providerId="ADAL" clId="{668957CF-A983-4AB4-9EFB-4F609D2B71C8}" dt="2026-06-25T10:32:39.087" v="441" actId="26606"/>
        <pc:sldMkLst>
          <pc:docMk/>
          <pc:sldMk cId="2081453123" sldId="259"/>
        </pc:sldMkLst>
        <pc:spChg chg="add">
          <ac:chgData name="Alex Alsemgeest" userId="a4e45cf7-7518-451d-b1a5-885ae2045e47" providerId="ADAL" clId="{668957CF-A983-4AB4-9EFB-4F609D2B71C8}" dt="2026-06-25T10:32:39.087" v="441" actId="26606"/>
          <ac:spMkLst>
            <pc:docMk/>
            <pc:sldMk cId="2081453123" sldId="259"/>
            <ac:spMk id="8" creationId="{42A4FC2C-047E-45A5-965D-8E1E3BF09BC6}"/>
          </ac:spMkLst>
        </pc:spChg>
        <pc:picChg chg="add mod">
          <ac:chgData name="Alex Alsemgeest" userId="a4e45cf7-7518-451d-b1a5-885ae2045e47" providerId="ADAL" clId="{668957CF-A983-4AB4-9EFB-4F609D2B71C8}" dt="2026-06-25T10:32:39.087" v="441" actId="26606"/>
          <ac:picMkLst>
            <pc:docMk/>
            <pc:sldMk cId="2081453123" sldId="259"/>
            <ac:picMk id="3" creationId="{DA9EDA3B-83A3-5851-D905-F5EA55F940EA}"/>
          </ac:picMkLst>
        </pc:picChg>
      </pc:sldChg>
      <pc:sldChg chg="addSp modSp new mod">
        <pc:chgData name="Alex Alsemgeest" userId="a4e45cf7-7518-451d-b1a5-885ae2045e47" providerId="ADAL" clId="{668957CF-A983-4AB4-9EFB-4F609D2B71C8}" dt="2026-06-25T10:40:36.568" v="605" actId="20577"/>
        <pc:sldMkLst>
          <pc:docMk/>
          <pc:sldMk cId="1533623052" sldId="260"/>
        </pc:sldMkLst>
        <pc:spChg chg="add mod">
          <ac:chgData name="Alex Alsemgeest" userId="a4e45cf7-7518-451d-b1a5-885ae2045e47" providerId="ADAL" clId="{668957CF-A983-4AB4-9EFB-4F609D2B71C8}" dt="2026-06-25T10:40:36.568" v="605" actId="20577"/>
          <ac:spMkLst>
            <pc:docMk/>
            <pc:sldMk cId="1533623052" sldId="260"/>
            <ac:spMk id="4" creationId="{87BE28BF-E8B2-37CF-D2E7-2E24F1FB0F52}"/>
          </ac:spMkLst>
        </pc:spChg>
        <pc:picChg chg="add mod">
          <ac:chgData name="Alex Alsemgeest" userId="a4e45cf7-7518-451d-b1a5-885ae2045e47" providerId="ADAL" clId="{668957CF-A983-4AB4-9EFB-4F609D2B71C8}" dt="2026-06-25T10:38:54.396" v="557" actId="1076"/>
          <ac:picMkLst>
            <pc:docMk/>
            <pc:sldMk cId="1533623052" sldId="260"/>
            <ac:picMk id="3" creationId="{F0417D8B-319A-0915-E5DF-75C98D52B384}"/>
          </ac:picMkLst>
        </pc:picChg>
      </pc:sldChg>
      <pc:sldChg chg="del">
        <pc:chgData name="Alex Alsemgeest" userId="a4e45cf7-7518-451d-b1a5-885ae2045e47" providerId="ADAL" clId="{668957CF-A983-4AB4-9EFB-4F609D2B71C8}" dt="2026-06-25T06:00:41.965" v="7" actId="47"/>
        <pc:sldMkLst>
          <pc:docMk/>
          <pc:sldMk cId="1657327989" sldId="260"/>
        </pc:sldMkLst>
      </pc:sldChg>
      <pc:sldChg chg="addSp delSp modSp new mod setBg">
        <pc:chgData name="Alex Alsemgeest" userId="a4e45cf7-7518-451d-b1a5-885ae2045e47" providerId="ADAL" clId="{668957CF-A983-4AB4-9EFB-4F609D2B71C8}" dt="2026-06-25T10:42:04.223" v="615" actId="14100"/>
        <pc:sldMkLst>
          <pc:docMk/>
          <pc:sldMk cId="3207904514" sldId="261"/>
        </pc:sldMkLst>
        <pc:spChg chg="add del">
          <ac:chgData name="Alex Alsemgeest" userId="a4e45cf7-7518-451d-b1a5-885ae2045e47" providerId="ADAL" clId="{668957CF-A983-4AB4-9EFB-4F609D2B71C8}" dt="2026-06-25T10:41:38.742" v="609" actId="26606"/>
          <ac:spMkLst>
            <pc:docMk/>
            <pc:sldMk cId="3207904514" sldId="261"/>
            <ac:spMk id="8" creationId="{42A4FC2C-047E-45A5-965D-8E1E3BF09BC6}"/>
          </ac:spMkLst>
        </pc:spChg>
        <pc:picChg chg="add mod">
          <ac:chgData name="Alex Alsemgeest" userId="a4e45cf7-7518-451d-b1a5-885ae2045e47" providerId="ADAL" clId="{668957CF-A983-4AB4-9EFB-4F609D2B71C8}" dt="2026-06-25T10:42:04.223" v="615" actId="14100"/>
          <ac:picMkLst>
            <pc:docMk/>
            <pc:sldMk cId="3207904514" sldId="261"/>
            <ac:picMk id="3" creationId="{BA861E07-640A-496E-101A-6AAF9A5E6465}"/>
          </ac:picMkLst>
        </pc:picChg>
      </pc:sldChg>
      <pc:sldChg chg="new del">
        <pc:chgData name="Alex Alsemgeest" userId="a4e45cf7-7518-451d-b1a5-885ae2045e47" providerId="ADAL" clId="{668957CF-A983-4AB4-9EFB-4F609D2B71C8}" dt="2026-06-25T10:42:24.454" v="617" actId="47"/>
        <pc:sldMkLst>
          <pc:docMk/>
          <pc:sldMk cId="604441778" sldId="262"/>
        </pc:sldMkLst>
      </pc:sldChg>
      <pc:sldChg chg="addSp delSp modSp add mod ord">
        <pc:chgData name="Alex Alsemgeest" userId="a4e45cf7-7518-451d-b1a5-885ae2045e47" providerId="ADAL" clId="{668957CF-A983-4AB4-9EFB-4F609D2B71C8}" dt="2026-06-25T10:43:51.816" v="688" actId="1076"/>
        <pc:sldMkLst>
          <pc:docMk/>
          <pc:sldMk cId="2064938493" sldId="262"/>
        </pc:sldMkLst>
        <pc:spChg chg="mod">
          <ac:chgData name="Alex Alsemgeest" userId="a4e45cf7-7518-451d-b1a5-885ae2045e47" providerId="ADAL" clId="{668957CF-A983-4AB4-9EFB-4F609D2B71C8}" dt="2026-06-25T10:43:51.816" v="688" actId="1076"/>
          <ac:spMkLst>
            <pc:docMk/>
            <pc:sldMk cId="2064938493" sldId="262"/>
            <ac:spMk id="4" creationId="{4F65B107-9F44-D373-247D-79737360C1C3}"/>
          </ac:spMkLst>
        </pc:spChg>
        <pc:picChg chg="del">
          <ac:chgData name="Alex Alsemgeest" userId="a4e45cf7-7518-451d-b1a5-885ae2045e47" providerId="ADAL" clId="{668957CF-A983-4AB4-9EFB-4F609D2B71C8}" dt="2026-06-25T10:42:39.410" v="621" actId="478"/>
          <ac:picMkLst>
            <pc:docMk/>
            <pc:sldMk cId="2064938493" sldId="262"/>
            <ac:picMk id="3" creationId="{EE433DEB-6FE4-ADF6-D910-8DD879D972A5}"/>
          </ac:picMkLst>
        </pc:picChg>
        <pc:picChg chg="add mod">
          <ac:chgData name="Alex Alsemgeest" userId="a4e45cf7-7518-451d-b1a5-885ae2045e47" providerId="ADAL" clId="{668957CF-A983-4AB4-9EFB-4F609D2B71C8}" dt="2026-06-25T10:43:08.448" v="626" actId="1076"/>
          <ac:picMkLst>
            <pc:docMk/>
            <pc:sldMk cId="2064938493" sldId="262"/>
            <ac:picMk id="5" creationId="{D4D48304-2E4B-4662-2B47-78CA9D30F1F9}"/>
          </ac:picMkLst>
        </pc:picChg>
      </pc:sldChg>
      <pc:sldChg chg="del">
        <pc:chgData name="Alex Alsemgeest" userId="a4e45cf7-7518-451d-b1a5-885ae2045e47" providerId="ADAL" clId="{668957CF-A983-4AB4-9EFB-4F609D2B71C8}" dt="2026-06-25T06:00:41.210" v="6" actId="47"/>
        <pc:sldMkLst>
          <pc:docMk/>
          <pc:sldMk cId="3644635877" sldId="262"/>
        </pc:sldMkLst>
      </pc:sldChg>
      <pc:sldChg chg="addSp delSp modSp add mod setBg">
        <pc:chgData name="Alex Alsemgeest" userId="a4e45cf7-7518-451d-b1a5-885ae2045e47" providerId="ADAL" clId="{668957CF-A983-4AB4-9EFB-4F609D2B71C8}" dt="2026-06-25T10:46:49.070" v="731" actId="255"/>
        <pc:sldMkLst>
          <pc:docMk/>
          <pc:sldMk cId="608920105" sldId="263"/>
        </pc:sldMkLst>
        <pc:spChg chg="mod ord">
          <ac:chgData name="Alex Alsemgeest" userId="a4e45cf7-7518-451d-b1a5-885ae2045e47" providerId="ADAL" clId="{668957CF-A983-4AB4-9EFB-4F609D2B71C8}" dt="2026-06-25T10:46:49.070" v="731" actId="255"/>
          <ac:spMkLst>
            <pc:docMk/>
            <pc:sldMk cId="608920105" sldId="263"/>
            <ac:spMk id="4" creationId="{33658051-52E6-CAFD-C17E-AC49A6D9213A}"/>
          </ac:spMkLst>
        </pc:spChg>
        <pc:spChg chg="add del">
          <ac:chgData name="Alex Alsemgeest" userId="a4e45cf7-7518-451d-b1a5-885ae2045e47" providerId="ADAL" clId="{668957CF-A983-4AB4-9EFB-4F609D2B71C8}" dt="2026-06-25T10:45:47.344" v="693" actId="26606"/>
          <ac:spMkLst>
            <pc:docMk/>
            <pc:sldMk cId="608920105" sldId="263"/>
            <ac:spMk id="10" creationId="{9AA72BD9-2C5A-4EDC-931F-5AA08EACA0F3}"/>
          </ac:spMkLst>
        </pc:spChg>
        <pc:spChg chg="add del">
          <ac:chgData name="Alex Alsemgeest" userId="a4e45cf7-7518-451d-b1a5-885ae2045e47" providerId="ADAL" clId="{668957CF-A983-4AB4-9EFB-4F609D2B71C8}" dt="2026-06-25T10:45:47.344" v="693" actId="26606"/>
          <ac:spMkLst>
            <pc:docMk/>
            <pc:sldMk cId="608920105" sldId="263"/>
            <ac:spMk id="12" creationId="{DD3981AC-7B61-4947-BCF3-F7AA7FA385B9}"/>
          </ac:spMkLst>
        </pc:spChg>
        <pc:spChg chg="add del">
          <ac:chgData name="Alex Alsemgeest" userId="a4e45cf7-7518-451d-b1a5-885ae2045e47" providerId="ADAL" clId="{668957CF-A983-4AB4-9EFB-4F609D2B71C8}" dt="2026-06-25T10:45:47.344" v="693" actId="26606"/>
          <ac:spMkLst>
            <pc:docMk/>
            <pc:sldMk cId="608920105" sldId="263"/>
            <ac:spMk id="14" creationId="{55D4142C-5077-457F-A6AD-3FECFDB39685}"/>
          </ac:spMkLst>
        </pc:spChg>
        <pc:spChg chg="add del">
          <ac:chgData name="Alex Alsemgeest" userId="a4e45cf7-7518-451d-b1a5-885ae2045e47" providerId="ADAL" clId="{668957CF-A983-4AB4-9EFB-4F609D2B71C8}" dt="2026-06-25T10:45:47.344" v="693" actId="26606"/>
          <ac:spMkLst>
            <pc:docMk/>
            <pc:sldMk cId="608920105" sldId="263"/>
            <ac:spMk id="16" creationId="{7A5F0580-5EE9-419F-96EE-B6529EF6E7D0}"/>
          </ac:spMkLst>
        </pc:spChg>
        <pc:spChg chg="add">
          <ac:chgData name="Alex Alsemgeest" userId="a4e45cf7-7518-451d-b1a5-885ae2045e47" providerId="ADAL" clId="{668957CF-A983-4AB4-9EFB-4F609D2B71C8}" dt="2026-06-25T10:45:47.344" v="693" actId="26606"/>
          <ac:spMkLst>
            <pc:docMk/>
            <pc:sldMk cId="608920105" sldId="263"/>
            <ac:spMk id="21" creationId="{9AA72BD9-2C5A-4EDC-931F-5AA08EACA0F3}"/>
          </ac:spMkLst>
        </pc:spChg>
        <pc:spChg chg="add">
          <ac:chgData name="Alex Alsemgeest" userId="a4e45cf7-7518-451d-b1a5-885ae2045e47" providerId="ADAL" clId="{668957CF-A983-4AB4-9EFB-4F609D2B71C8}" dt="2026-06-25T10:45:47.344" v="693" actId="26606"/>
          <ac:spMkLst>
            <pc:docMk/>
            <pc:sldMk cId="608920105" sldId="263"/>
            <ac:spMk id="23" creationId="{DD3981AC-7B61-4947-BCF3-F7AA7FA385B9}"/>
          </ac:spMkLst>
        </pc:spChg>
        <pc:spChg chg="add">
          <ac:chgData name="Alex Alsemgeest" userId="a4e45cf7-7518-451d-b1a5-885ae2045e47" providerId="ADAL" clId="{668957CF-A983-4AB4-9EFB-4F609D2B71C8}" dt="2026-06-25T10:45:47.344" v="693" actId="26606"/>
          <ac:spMkLst>
            <pc:docMk/>
            <pc:sldMk cId="608920105" sldId="263"/>
            <ac:spMk id="25" creationId="{55D4142C-5077-457F-A6AD-3FECFDB39685}"/>
          </ac:spMkLst>
        </pc:spChg>
        <pc:spChg chg="add">
          <ac:chgData name="Alex Alsemgeest" userId="a4e45cf7-7518-451d-b1a5-885ae2045e47" providerId="ADAL" clId="{668957CF-A983-4AB4-9EFB-4F609D2B71C8}" dt="2026-06-25T10:45:47.344" v="693" actId="26606"/>
          <ac:spMkLst>
            <pc:docMk/>
            <pc:sldMk cId="608920105" sldId="263"/>
            <ac:spMk id="27" creationId="{7A5F0580-5EE9-419F-96EE-B6529EF6E7D0}"/>
          </ac:spMkLst>
        </pc:spChg>
        <pc:picChg chg="add mod">
          <ac:chgData name="Alex Alsemgeest" userId="a4e45cf7-7518-451d-b1a5-885ae2045e47" providerId="ADAL" clId="{668957CF-A983-4AB4-9EFB-4F609D2B71C8}" dt="2026-06-25T10:45:47.344" v="693" actId="26606"/>
          <ac:picMkLst>
            <pc:docMk/>
            <pc:sldMk cId="608920105" sldId="263"/>
            <ac:picMk id="3" creationId="{D6C7F216-61A1-BE79-93F4-BE9998D90E5F}"/>
          </ac:picMkLst>
        </pc:picChg>
        <pc:picChg chg="del mod">
          <ac:chgData name="Alex Alsemgeest" userId="a4e45cf7-7518-451d-b1a5-885ae2045e47" providerId="ADAL" clId="{668957CF-A983-4AB4-9EFB-4F609D2B71C8}" dt="2026-06-25T10:45:30.411" v="691" actId="478"/>
          <ac:picMkLst>
            <pc:docMk/>
            <pc:sldMk cId="608920105" sldId="263"/>
            <ac:picMk id="5" creationId="{3C5C004C-24CA-8A0B-BCF4-31DCECB0A092}"/>
          </ac:picMkLst>
        </pc:picChg>
      </pc:sldChg>
      <pc:sldChg chg="addSp modSp new mod modAnim">
        <pc:chgData name="Alex Alsemgeest" userId="a4e45cf7-7518-451d-b1a5-885ae2045e47" providerId="ADAL" clId="{668957CF-A983-4AB4-9EFB-4F609D2B71C8}" dt="2026-06-25T10:50:27.808" v="847"/>
        <pc:sldMkLst>
          <pc:docMk/>
          <pc:sldMk cId="3151776525" sldId="264"/>
        </pc:sldMkLst>
        <pc:spChg chg="add mod">
          <ac:chgData name="Alex Alsemgeest" userId="a4e45cf7-7518-451d-b1a5-885ae2045e47" providerId="ADAL" clId="{668957CF-A983-4AB4-9EFB-4F609D2B71C8}" dt="2026-06-25T10:50:03.545" v="845" actId="114"/>
          <ac:spMkLst>
            <pc:docMk/>
            <pc:sldMk cId="3151776525" sldId="264"/>
            <ac:spMk id="8" creationId="{4FB8F4EB-330C-BB47-29B5-60F3331FCFAA}"/>
          </ac:spMkLst>
        </pc:spChg>
        <pc:picChg chg="add mod ord">
          <ac:chgData name="Alex Alsemgeest" userId="a4e45cf7-7518-451d-b1a5-885ae2045e47" providerId="ADAL" clId="{668957CF-A983-4AB4-9EFB-4F609D2B71C8}" dt="2026-06-25T10:48:22.948" v="746" actId="1076"/>
          <ac:picMkLst>
            <pc:docMk/>
            <pc:sldMk cId="3151776525" sldId="264"/>
            <ac:picMk id="3" creationId="{A6D4545D-2C17-2E7E-9A7F-45EE195961BC}"/>
          </ac:picMkLst>
        </pc:picChg>
        <pc:picChg chg="add mod">
          <ac:chgData name="Alex Alsemgeest" userId="a4e45cf7-7518-451d-b1a5-885ae2045e47" providerId="ADAL" clId="{668957CF-A983-4AB4-9EFB-4F609D2B71C8}" dt="2026-06-25T10:48:19.041" v="745" actId="1076"/>
          <ac:picMkLst>
            <pc:docMk/>
            <pc:sldMk cId="3151776525" sldId="264"/>
            <ac:picMk id="5" creationId="{D2EA10C8-EDA0-05F2-DA39-BA888BF9DEBB}"/>
          </ac:picMkLst>
        </pc:picChg>
        <pc:picChg chg="add mod">
          <ac:chgData name="Alex Alsemgeest" userId="a4e45cf7-7518-451d-b1a5-885ae2045e47" providerId="ADAL" clId="{668957CF-A983-4AB4-9EFB-4F609D2B71C8}" dt="2026-06-25T10:47:59.244" v="736" actId="1076"/>
          <ac:picMkLst>
            <pc:docMk/>
            <pc:sldMk cId="3151776525" sldId="264"/>
            <ac:picMk id="7" creationId="{63B2F371-66B2-8159-4CA9-5B266FF6BADC}"/>
          </ac:picMkLst>
        </pc:picChg>
      </pc:sldChg>
      <pc:sldChg chg="addSp delSp modSp new mod setBg">
        <pc:chgData name="Alex Alsemgeest" userId="a4e45cf7-7518-451d-b1a5-885ae2045e47" providerId="ADAL" clId="{668957CF-A983-4AB4-9EFB-4F609D2B71C8}" dt="2026-06-25T11:05:16.945" v="1071" actId="20577"/>
        <pc:sldMkLst>
          <pc:docMk/>
          <pc:sldMk cId="295759142" sldId="265"/>
        </pc:sldMkLst>
        <pc:spChg chg="add mod">
          <ac:chgData name="Alex Alsemgeest" userId="a4e45cf7-7518-451d-b1a5-885ae2045e47" providerId="ADAL" clId="{668957CF-A983-4AB4-9EFB-4F609D2B71C8}" dt="2026-06-25T11:05:16.945" v="1071" actId="20577"/>
          <ac:spMkLst>
            <pc:docMk/>
            <pc:sldMk cId="295759142" sldId="265"/>
            <ac:spMk id="8" creationId="{304952A6-539E-5B7D-2B66-9B34872A2E27}"/>
          </ac:spMkLst>
        </pc:spChg>
        <pc:spChg chg="add">
          <ac:chgData name="Alex Alsemgeest" userId="a4e45cf7-7518-451d-b1a5-885ae2045e47" providerId="ADAL" clId="{668957CF-A983-4AB4-9EFB-4F609D2B71C8}" dt="2026-06-25T11:02:45.364" v="975" actId="26606"/>
          <ac:spMkLst>
            <pc:docMk/>
            <pc:sldMk cId="295759142" sldId="265"/>
            <ac:spMk id="13" creationId="{21A75659-5A6F-4F77-9679-678A00B9D8DC}"/>
          </ac:spMkLst>
        </pc:spChg>
        <pc:spChg chg="add">
          <ac:chgData name="Alex Alsemgeest" userId="a4e45cf7-7518-451d-b1a5-885ae2045e47" providerId="ADAL" clId="{668957CF-A983-4AB4-9EFB-4F609D2B71C8}" dt="2026-06-25T11:02:45.364" v="975" actId="26606"/>
          <ac:spMkLst>
            <pc:docMk/>
            <pc:sldMk cId="295759142" sldId="265"/>
            <ac:spMk id="15" creationId="{E30A3A45-140E-431E-AED0-07EF836310B3}"/>
          </ac:spMkLst>
        </pc:spChg>
        <pc:spChg chg="add">
          <ac:chgData name="Alex Alsemgeest" userId="a4e45cf7-7518-451d-b1a5-885ae2045e47" providerId="ADAL" clId="{668957CF-A983-4AB4-9EFB-4F609D2B71C8}" dt="2026-06-25T11:02:45.364" v="975" actId="26606"/>
          <ac:spMkLst>
            <pc:docMk/>
            <pc:sldMk cId="295759142" sldId="265"/>
            <ac:spMk id="17" creationId="{55D4142C-5077-457F-A6AD-3FECFDB39685}"/>
          </ac:spMkLst>
        </pc:spChg>
        <pc:spChg chg="add">
          <ac:chgData name="Alex Alsemgeest" userId="a4e45cf7-7518-451d-b1a5-885ae2045e47" providerId="ADAL" clId="{668957CF-A983-4AB4-9EFB-4F609D2B71C8}" dt="2026-06-25T11:02:45.364" v="975" actId="26606"/>
          <ac:spMkLst>
            <pc:docMk/>
            <pc:sldMk cId="295759142" sldId="265"/>
            <ac:spMk id="19" creationId="{7A5F0580-5EE9-419F-96EE-B6529EF6E7D0}"/>
          </ac:spMkLst>
        </pc:spChg>
        <pc:picChg chg="add del mod">
          <ac:chgData name="Alex Alsemgeest" userId="a4e45cf7-7518-451d-b1a5-885ae2045e47" providerId="ADAL" clId="{668957CF-A983-4AB4-9EFB-4F609D2B71C8}" dt="2026-06-25T10:55:00.341" v="850" actId="478"/>
          <ac:picMkLst>
            <pc:docMk/>
            <pc:sldMk cId="295759142" sldId="265"/>
            <ac:picMk id="3" creationId="{C76F146B-305B-FE2A-279E-76D8FE21A891}"/>
          </ac:picMkLst>
        </pc:picChg>
        <pc:picChg chg="add del mod">
          <ac:chgData name="Alex Alsemgeest" userId="a4e45cf7-7518-451d-b1a5-885ae2045e47" providerId="ADAL" clId="{668957CF-A983-4AB4-9EFB-4F609D2B71C8}" dt="2026-06-25T10:55:25.887" v="852" actId="478"/>
          <ac:picMkLst>
            <pc:docMk/>
            <pc:sldMk cId="295759142" sldId="265"/>
            <ac:picMk id="5" creationId="{AC908780-9E04-960F-669D-0D313B1DBCC1}"/>
          </ac:picMkLst>
        </pc:picChg>
        <pc:picChg chg="add mod">
          <ac:chgData name="Alex Alsemgeest" userId="a4e45cf7-7518-451d-b1a5-885ae2045e47" providerId="ADAL" clId="{668957CF-A983-4AB4-9EFB-4F609D2B71C8}" dt="2026-06-25T11:02:45.364" v="975" actId="26606"/>
          <ac:picMkLst>
            <pc:docMk/>
            <pc:sldMk cId="295759142" sldId="265"/>
            <ac:picMk id="7" creationId="{82272390-E119-AFE3-235A-BB9DD9DDD311}"/>
          </ac:picMkLst>
        </pc:picChg>
      </pc:sldChg>
      <pc:sldChg chg="addSp modSp new mod">
        <pc:chgData name="Alex Alsemgeest" userId="a4e45cf7-7518-451d-b1a5-885ae2045e47" providerId="ADAL" clId="{668957CF-A983-4AB4-9EFB-4F609D2B71C8}" dt="2026-06-25T11:51:22.760" v="1276" actId="1076"/>
        <pc:sldMkLst>
          <pc:docMk/>
          <pc:sldMk cId="2846843542" sldId="266"/>
        </pc:sldMkLst>
        <pc:spChg chg="add mod">
          <ac:chgData name="Alex Alsemgeest" userId="a4e45cf7-7518-451d-b1a5-885ae2045e47" providerId="ADAL" clId="{668957CF-A983-4AB4-9EFB-4F609D2B71C8}" dt="2026-06-25T11:51:22.760" v="1276" actId="1076"/>
          <ac:spMkLst>
            <pc:docMk/>
            <pc:sldMk cId="2846843542" sldId="266"/>
            <ac:spMk id="4" creationId="{EC16A399-64E0-8C57-9F1A-733152D602BE}"/>
          </ac:spMkLst>
        </pc:spChg>
        <pc:picChg chg="add mod">
          <ac:chgData name="Alex Alsemgeest" userId="a4e45cf7-7518-451d-b1a5-885ae2045e47" providerId="ADAL" clId="{668957CF-A983-4AB4-9EFB-4F609D2B71C8}" dt="2026-06-25T11:50:42.987" v="1263" actId="14100"/>
          <ac:picMkLst>
            <pc:docMk/>
            <pc:sldMk cId="2846843542" sldId="266"/>
            <ac:picMk id="3" creationId="{261869B6-84E9-64B6-8208-2E5DB984457A}"/>
          </ac:picMkLst>
        </pc:picChg>
      </pc:sldChg>
      <pc:sldChg chg="addSp modSp new mod modAnim">
        <pc:chgData name="Alex Alsemgeest" userId="a4e45cf7-7518-451d-b1a5-885ae2045e47" providerId="ADAL" clId="{668957CF-A983-4AB4-9EFB-4F609D2B71C8}" dt="2026-06-25T12:15:44.387" v="1480"/>
        <pc:sldMkLst>
          <pc:docMk/>
          <pc:sldMk cId="3466118730" sldId="267"/>
        </pc:sldMkLst>
        <pc:spChg chg="add mod">
          <ac:chgData name="Alex Alsemgeest" userId="a4e45cf7-7518-451d-b1a5-885ae2045e47" providerId="ADAL" clId="{668957CF-A983-4AB4-9EFB-4F609D2B71C8}" dt="2026-06-25T11:53:04.347" v="1418" actId="20577"/>
          <ac:spMkLst>
            <pc:docMk/>
            <pc:sldMk cId="3466118730" sldId="267"/>
            <ac:spMk id="6" creationId="{9ED9A1D0-9B17-A64E-ADA4-8E8C4B451BEB}"/>
          </ac:spMkLst>
        </pc:spChg>
        <pc:picChg chg="add mod">
          <ac:chgData name="Alex Alsemgeest" userId="a4e45cf7-7518-451d-b1a5-885ae2045e47" providerId="ADAL" clId="{668957CF-A983-4AB4-9EFB-4F609D2B71C8}" dt="2026-06-25T11:10:00.026" v="1078" actId="14100"/>
          <ac:picMkLst>
            <pc:docMk/>
            <pc:sldMk cId="3466118730" sldId="267"/>
            <ac:picMk id="3" creationId="{97E7F615-B645-5E4E-CCC5-BAD050E332A0}"/>
          </ac:picMkLst>
        </pc:picChg>
        <pc:picChg chg="add mod">
          <ac:chgData name="Alex Alsemgeest" userId="a4e45cf7-7518-451d-b1a5-885ae2045e47" providerId="ADAL" clId="{668957CF-A983-4AB4-9EFB-4F609D2B71C8}" dt="2026-06-25T11:10:18.756" v="1082" actId="1076"/>
          <ac:picMkLst>
            <pc:docMk/>
            <pc:sldMk cId="3466118730" sldId="267"/>
            <ac:picMk id="5" creationId="{403BB4BC-B5E2-19B6-9C58-2454571225B1}"/>
          </ac:picMkLst>
        </pc:picChg>
      </pc:sldChg>
      <pc:sldChg chg="del">
        <pc:chgData name="Alex Alsemgeest" userId="a4e45cf7-7518-451d-b1a5-885ae2045e47" providerId="ADAL" clId="{668957CF-A983-4AB4-9EFB-4F609D2B71C8}" dt="2026-06-25T06:00:37.729" v="2" actId="47"/>
        <pc:sldMkLst>
          <pc:docMk/>
          <pc:sldMk cId="3522100935" sldId="267"/>
        </pc:sldMkLst>
      </pc:sldChg>
      <pc:sldChg chg="new del">
        <pc:chgData name="Alex Alsemgeest" userId="a4e45cf7-7518-451d-b1a5-885ae2045e47" providerId="ADAL" clId="{668957CF-A983-4AB4-9EFB-4F609D2B71C8}" dt="2026-06-25T11:10:52.086" v="1085" actId="47"/>
        <pc:sldMkLst>
          <pc:docMk/>
          <pc:sldMk cId="754719916" sldId="268"/>
        </pc:sldMkLst>
      </pc:sldChg>
      <pc:sldChg chg="del">
        <pc:chgData name="Alex Alsemgeest" userId="a4e45cf7-7518-451d-b1a5-885ae2045e47" providerId="ADAL" clId="{668957CF-A983-4AB4-9EFB-4F609D2B71C8}" dt="2026-06-25T06:00:38.477" v="3" actId="47"/>
        <pc:sldMkLst>
          <pc:docMk/>
          <pc:sldMk cId="2618361440" sldId="268"/>
        </pc:sldMkLst>
      </pc:sldChg>
      <pc:sldChg chg="addSp delSp modSp new mod setBg">
        <pc:chgData name="Alex Alsemgeest" userId="a4e45cf7-7518-451d-b1a5-885ae2045e47" providerId="ADAL" clId="{668957CF-A983-4AB4-9EFB-4F609D2B71C8}" dt="2026-06-25T11:13:19.236" v="1100" actId="26606"/>
        <pc:sldMkLst>
          <pc:docMk/>
          <pc:sldMk cId="552910600" sldId="269"/>
        </pc:sldMkLst>
        <pc:grpChg chg="add del">
          <ac:chgData name="Alex Alsemgeest" userId="a4e45cf7-7518-451d-b1a5-885ae2045e47" providerId="ADAL" clId="{668957CF-A983-4AB4-9EFB-4F609D2B71C8}" dt="2026-06-25T11:11:42.130" v="1090" actId="26606"/>
          <ac:grpSpMkLst>
            <pc:docMk/>
            <pc:sldMk cId="552910600" sldId="269"/>
            <ac:grpSpMk id="10" creationId="{63737881-458F-40AD-B72B-B57D267DC423}"/>
          </ac:grpSpMkLst>
        </pc:grpChg>
        <pc:picChg chg="add del mod">
          <ac:chgData name="Alex Alsemgeest" userId="a4e45cf7-7518-451d-b1a5-885ae2045e47" providerId="ADAL" clId="{668957CF-A983-4AB4-9EFB-4F609D2B71C8}" dt="2026-06-25T11:11:18.633" v="1087" actId="478"/>
          <ac:picMkLst>
            <pc:docMk/>
            <pc:sldMk cId="552910600" sldId="269"/>
            <ac:picMk id="3" creationId="{275CFA39-CB1A-D7BE-0A34-5B9996B1B66A}"/>
          </ac:picMkLst>
        </pc:picChg>
        <pc:picChg chg="add mod ord">
          <ac:chgData name="Alex Alsemgeest" userId="a4e45cf7-7518-451d-b1a5-885ae2045e47" providerId="ADAL" clId="{668957CF-A983-4AB4-9EFB-4F609D2B71C8}" dt="2026-06-25T11:13:19.236" v="1100" actId="26606"/>
          <ac:picMkLst>
            <pc:docMk/>
            <pc:sldMk cId="552910600" sldId="269"/>
            <ac:picMk id="5" creationId="{30CA1166-C7E3-90FA-B53A-C810FFEA9B32}"/>
          </ac:picMkLst>
        </pc:picChg>
        <pc:picChg chg="add mod">
          <ac:chgData name="Alex Alsemgeest" userId="a4e45cf7-7518-451d-b1a5-885ae2045e47" providerId="ADAL" clId="{668957CF-A983-4AB4-9EFB-4F609D2B71C8}" dt="2026-06-25T11:13:19.236" v="1100" actId="26606"/>
          <ac:picMkLst>
            <pc:docMk/>
            <pc:sldMk cId="552910600" sldId="269"/>
            <ac:picMk id="7" creationId="{CD156E4D-3EE9-36E1-D012-4BCB9E72262D}"/>
          </ac:picMkLst>
        </pc:picChg>
        <pc:picChg chg="add del mod">
          <ac:chgData name="Alex Alsemgeest" userId="a4e45cf7-7518-451d-b1a5-885ae2045e47" providerId="ADAL" clId="{668957CF-A983-4AB4-9EFB-4F609D2B71C8}" dt="2026-06-25T11:12:31.490" v="1096" actId="478"/>
          <ac:picMkLst>
            <pc:docMk/>
            <pc:sldMk cId="552910600" sldId="269"/>
            <ac:picMk id="9" creationId="{557B2235-9553-E2DC-E93B-4DE9627A7F56}"/>
          </ac:picMkLst>
        </pc:picChg>
        <pc:picChg chg="add del mod">
          <ac:chgData name="Alex Alsemgeest" userId="a4e45cf7-7518-451d-b1a5-885ae2045e47" providerId="ADAL" clId="{668957CF-A983-4AB4-9EFB-4F609D2B71C8}" dt="2026-06-25T11:12:47.685" v="1098" actId="478"/>
          <ac:picMkLst>
            <pc:docMk/>
            <pc:sldMk cId="552910600" sldId="269"/>
            <ac:picMk id="20" creationId="{6421109E-9442-0449-22C8-2FADB2F92D30}"/>
          </ac:picMkLst>
        </pc:picChg>
        <pc:picChg chg="add mod">
          <ac:chgData name="Alex Alsemgeest" userId="a4e45cf7-7518-451d-b1a5-885ae2045e47" providerId="ADAL" clId="{668957CF-A983-4AB4-9EFB-4F609D2B71C8}" dt="2026-06-25T11:13:19.236" v="1100" actId="26606"/>
          <ac:picMkLst>
            <pc:docMk/>
            <pc:sldMk cId="552910600" sldId="269"/>
            <ac:picMk id="22" creationId="{15EF4F98-B034-0B1C-12D7-5243A6169AD2}"/>
          </ac:picMkLst>
        </pc:picChg>
      </pc:sldChg>
      <pc:sldChg chg="del">
        <pc:chgData name="Alex Alsemgeest" userId="a4e45cf7-7518-451d-b1a5-885ae2045e47" providerId="ADAL" clId="{668957CF-A983-4AB4-9EFB-4F609D2B71C8}" dt="2026-06-25T06:00:36.977" v="1" actId="47"/>
        <pc:sldMkLst>
          <pc:docMk/>
          <pc:sldMk cId="2588681035" sldId="269"/>
        </pc:sldMkLst>
      </pc:sldChg>
      <pc:sldChg chg="new del">
        <pc:chgData name="Alex Alsemgeest" userId="a4e45cf7-7518-451d-b1a5-885ae2045e47" providerId="ADAL" clId="{668957CF-A983-4AB4-9EFB-4F609D2B71C8}" dt="2026-06-25T11:53:42.942" v="1425" actId="47"/>
        <pc:sldMkLst>
          <pc:docMk/>
          <pc:sldMk cId="208930601" sldId="270"/>
        </pc:sldMkLst>
      </pc:sldChg>
      <pc:sldChg chg="del">
        <pc:chgData name="Alex Alsemgeest" userId="a4e45cf7-7518-451d-b1a5-885ae2045e47" providerId="ADAL" clId="{668957CF-A983-4AB4-9EFB-4F609D2B71C8}" dt="2026-06-25T06:00:39.194" v="4" actId="47"/>
        <pc:sldMkLst>
          <pc:docMk/>
          <pc:sldMk cId="2645308197" sldId="270"/>
        </pc:sldMkLst>
      </pc:sldChg>
      <pc:sldChg chg="modSp add mod ord">
        <pc:chgData name="Alex Alsemgeest" userId="a4e45cf7-7518-451d-b1a5-885ae2045e47" providerId="ADAL" clId="{668957CF-A983-4AB4-9EFB-4F609D2B71C8}" dt="2026-06-25T11:54:21.771" v="1475" actId="14100"/>
        <pc:sldMkLst>
          <pc:docMk/>
          <pc:sldMk cId="1131604241" sldId="271"/>
        </pc:sldMkLst>
        <pc:spChg chg="mod">
          <ac:chgData name="Alex Alsemgeest" userId="a4e45cf7-7518-451d-b1a5-885ae2045e47" providerId="ADAL" clId="{668957CF-A983-4AB4-9EFB-4F609D2B71C8}" dt="2026-06-25T11:54:21.771" v="1475" actId="14100"/>
          <ac:spMkLst>
            <pc:docMk/>
            <pc:sldMk cId="1131604241" sldId="271"/>
            <ac:spMk id="2" creationId="{7EDBAE3F-DE7E-EC50-4971-3280C74496FB}"/>
          </ac:spMkLst>
        </pc:spChg>
        <pc:spChg chg="mod">
          <ac:chgData name="Alex Alsemgeest" userId="a4e45cf7-7518-451d-b1a5-885ae2045e47" providerId="ADAL" clId="{668957CF-A983-4AB4-9EFB-4F609D2B71C8}" dt="2026-06-25T11:53:59.190" v="1455" actId="20577"/>
          <ac:spMkLst>
            <pc:docMk/>
            <pc:sldMk cId="1131604241" sldId="271"/>
            <ac:spMk id="3" creationId="{7D6A67D4-521A-333B-EEC5-421B71EFB082}"/>
          </ac:spMkLst>
        </pc:spChg>
      </pc:sldChg>
      <pc:sldChg chg="del">
        <pc:chgData name="Alex Alsemgeest" userId="a4e45cf7-7518-451d-b1a5-885ae2045e47" providerId="ADAL" clId="{668957CF-A983-4AB4-9EFB-4F609D2B71C8}" dt="2026-06-25T06:00:42.410" v="8" actId="47"/>
        <pc:sldMkLst>
          <pc:docMk/>
          <pc:sldMk cId="3906334090" sldId="272"/>
        </pc:sldMkLst>
      </pc:sldChg>
      <pc:sldChg chg="del">
        <pc:chgData name="Alex Alsemgeest" userId="a4e45cf7-7518-451d-b1a5-885ae2045e47" providerId="ADAL" clId="{668957CF-A983-4AB4-9EFB-4F609D2B71C8}" dt="2026-06-25T06:00:42.893" v="9" actId="47"/>
        <pc:sldMkLst>
          <pc:docMk/>
          <pc:sldMk cId="3296125324" sldId="273"/>
        </pc:sldMkLst>
      </pc:sldChg>
      <pc:sldChg chg="del">
        <pc:chgData name="Alex Alsemgeest" userId="a4e45cf7-7518-451d-b1a5-885ae2045e47" providerId="ADAL" clId="{668957CF-A983-4AB4-9EFB-4F609D2B71C8}" dt="2026-06-25T06:00:43.414" v="11" actId="47"/>
        <pc:sldMkLst>
          <pc:docMk/>
          <pc:sldMk cId="2287636374" sldId="274"/>
        </pc:sldMkLst>
      </pc:sldChg>
      <pc:sldChg chg="del">
        <pc:chgData name="Alex Alsemgeest" userId="a4e45cf7-7518-451d-b1a5-885ae2045e47" providerId="ADAL" clId="{668957CF-A983-4AB4-9EFB-4F609D2B71C8}" dt="2026-06-25T06:00:43.193" v="10" actId="47"/>
        <pc:sldMkLst>
          <pc:docMk/>
          <pc:sldMk cId="1069737597" sldId="275"/>
        </pc:sldMkLst>
      </pc:sldChg>
      <pc:sldChg chg="del">
        <pc:chgData name="Alex Alsemgeest" userId="a4e45cf7-7518-451d-b1a5-885ae2045e47" providerId="ADAL" clId="{668957CF-A983-4AB4-9EFB-4F609D2B71C8}" dt="2026-06-25T06:00:43.601" v="12" actId="47"/>
        <pc:sldMkLst>
          <pc:docMk/>
          <pc:sldMk cId="2184618014" sldId="276"/>
        </pc:sldMkLst>
      </pc:sldChg>
      <pc:sldChg chg="del">
        <pc:chgData name="Alex Alsemgeest" userId="a4e45cf7-7518-451d-b1a5-885ae2045e47" providerId="ADAL" clId="{668957CF-A983-4AB4-9EFB-4F609D2B71C8}" dt="2026-06-25T06:00:43.760" v="13" actId="47"/>
        <pc:sldMkLst>
          <pc:docMk/>
          <pc:sldMk cId="566880607" sldId="277"/>
        </pc:sldMkLst>
      </pc:sldChg>
      <pc:sldChg chg="del">
        <pc:chgData name="Alex Alsemgeest" userId="a4e45cf7-7518-451d-b1a5-885ae2045e47" providerId="ADAL" clId="{668957CF-A983-4AB4-9EFB-4F609D2B71C8}" dt="2026-06-25T06:00:43.912" v="14" actId="47"/>
        <pc:sldMkLst>
          <pc:docMk/>
          <pc:sldMk cId="580441395" sldId="278"/>
        </pc:sldMkLst>
      </pc:sldChg>
      <pc:sldChg chg="del">
        <pc:chgData name="Alex Alsemgeest" userId="a4e45cf7-7518-451d-b1a5-885ae2045e47" providerId="ADAL" clId="{668957CF-A983-4AB4-9EFB-4F609D2B71C8}" dt="2026-06-25T06:00:44.076" v="15" actId="47"/>
        <pc:sldMkLst>
          <pc:docMk/>
          <pc:sldMk cId="3551539337" sldId="279"/>
        </pc:sldMkLst>
      </pc:sldChg>
      <pc:sldChg chg="del">
        <pc:chgData name="Alex Alsemgeest" userId="a4e45cf7-7518-451d-b1a5-885ae2045e47" providerId="ADAL" clId="{668957CF-A983-4AB4-9EFB-4F609D2B71C8}" dt="2026-06-25T06:00:44.230" v="16" actId="47"/>
        <pc:sldMkLst>
          <pc:docMk/>
          <pc:sldMk cId="3990450581" sldId="280"/>
        </pc:sldMkLst>
      </pc:sldChg>
      <pc:sldChg chg="del">
        <pc:chgData name="Alex Alsemgeest" userId="a4e45cf7-7518-451d-b1a5-885ae2045e47" providerId="ADAL" clId="{668957CF-A983-4AB4-9EFB-4F609D2B71C8}" dt="2026-06-25T06:00:44.393" v="17" actId="47"/>
        <pc:sldMkLst>
          <pc:docMk/>
          <pc:sldMk cId="1437232999" sldId="281"/>
        </pc:sldMkLst>
      </pc:sldChg>
      <pc:sldChg chg="del">
        <pc:chgData name="Alex Alsemgeest" userId="a4e45cf7-7518-451d-b1a5-885ae2045e47" providerId="ADAL" clId="{668957CF-A983-4AB4-9EFB-4F609D2B71C8}" dt="2026-06-25T06:00:44.563" v="18" actId="47"/>
        <pc:sldMkLst>
          <pc:docMk/>
          <pc:sldMk cId="4219627094" sldId="282"/>
        </pc:sldMkLst>
      </pc:sldChg>
      <pc:sldChg chg="del">
        <pc:chgData name="Alex Alsemgeest" userId="a4e45cf7-7518-451d-b1a5-885ae2045e47" providerId="ADAL" clId="{668957CF-A983-4AB4-9EFB-4F609D2B71C8}" dt="2026-06-25T06:00:44.736" v="19" actId="47"/>
        <pc:sldMkLst>
          <pc:docMk/>
          <pc:sldMk cId="2117495690" sldId="284"/>
        </pc:sldMkLst>
      </pc:sldChg>
      <pc:sldChg chg="del">
        <pc:chgData name="Alex Alsemgeest" userId="a4e45cf7-7518-451d-b1a5-885ae2045e47" providerId="ADAL" clId="{668957CF-A983-4AB4-9EFB-4F609D2B71C8}" dt="2026-06-25T06:00:44.908" v="20" actId="47"/>
        <pc:sldMkLst>
          <pc:docMk/>
          <pc:sldMk cId="240018340" sldId="285"/>
        </pc:sldMkLst>
      </pc:sldChg>
      <pc:sldChg chg="del">
        <pc:chgData name="Alex Alsemgeest" userId="a4e45cf7-7518-451d-b1a5-885ae2045e47" providerId="ADAL" clId="{668957CF-A983-4AB4-9EFB-4F609D2B71C8}" dt="2026-06-25T06:00:45.142" v="21" actId="47"/>
        <pc:sldMkLst>
          <pc:docMk/>
          <pc:sldMk cId="1158070890" sldId="28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110E-96FC-4BE3-A0F2-7BCBBE0B435D}" type="datetimeFigureOut">
              <a:rPr lang="nl-NL" smtClean="0"/>
              <a:t>25-6-2026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4768D-D301-472E-A07E-0BF7C84DF6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2020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110E-96FC-4BE3-A0F2-7BCBBE0B435D}" type="datetimeFigureOut">
              <a:rPr lang="nl-NL" smtClean="0"/>
              <a:t>25-6-2026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4768D-D301-472E-A07E-0BF7C84DF6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7716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110E-96FC-4BE3-A0F2-7BCBBE0B435D}" type="datetimeFigureOut">
              <a:rPr lang="nl-NL" smtClean="0"/>
              <a:t>25-6-2026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4768D-D301-472E-A07E-0BF7C84DF6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3752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110E-96FC-4BE3-A0F2-7BCBBE0B435D}" type="datetimeFigureOut">
              <a:rPr lang="nl-NL" smtClean="0"/>
              <a:t>25-6-2026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4768D-D301-472E-A07E-0BF7C84DF6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7563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110E-96FC-4BE3-A0F2-7BCBBE0B435D}" type="datetimeFigureOut">
              <a:rPr lang="nl-NL" smtClean="0"/>
              <a:t>25-6-2026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4768D-D301-472E-A07E-0BF7C84DF6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6093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110E-96FC-4BE3-A0F2-7BCBBE0B435D}" type="datetimeFigureOut">
              <a:rPr lang="nl-NL" smtClean="0"/>
              <a:t>25-6-2026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4768D-D301-472E-A07E-0BF7C84DF6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74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110E-96FC-4BE3-A0F2-7BCBBE0B435D}" type="datetimeFigureOut">
              <a:rPr lang="nl-NL" smtClean="0"/>
              <a:t>25-6-2026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4768D-D301-472E-A07E-0BF7C84DF6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6225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110E-96FC-4BE3-A0F2-7BCBBE0B435D}" type="datetimeFigureOut">
              <a:rPr lang="nl-NL" smtClean="0"/>
              <a:t>25-6-2026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4768D-D301-472E-A07E-0BF7C84DF6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5497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110E-96FC-4BE3-A0F2-7BCBBE0B435D}" type="datetimeFigureOut">
              <a:rPr lang="nl-NL" smtClean="0"/>
              <a:t>25-6-2026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4768D-D301-472E-A07E-0BF7C84DF6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8400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110E-96FC-4BE3-A0F2-7BCBBE0B435D}" type="datetimeFigureOut">
              <a:rPr lang="nl-NL" smtClean="0"/>
              <a:t>25-6-2026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4768D-D301-472E-A07E-0BF7C84DF6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0811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110E-96FC-4BE3-A0F2-7BCBBE0B435D}" type="datetimeFigureOut">
              <a:rPr lang="nl-NL" smtClean="0"/>
              <a:t>25-6-2026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4768D-D301-472E-A07E-0BF7C84DF6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8038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6110E-96FC-4BE3-A0F2-7BCBBE0B435D}" type="datetimeFigureOut">
              <a:rPr lang="nl-NL" smtClean="0"/>
              <a:t>25-6-2026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4768D-D301-472E-A07E-0BF7C84DF6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542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a.alsemgeest@rijksmuseum.nl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8E8819C-CB65-4ACD-CD9D-BC7B6194F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1" r="7735" b="16735"/>
          <a:stretch>
            <a:fillRect/>
          </a:stretch>
        </p:blipFill>
        <p:spPr>
          <a:xfrm>
            <a:off x="5285232" y="10"/>
            <a:ext cx="13002768" cy="10286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" y="0"/>
            <a:ext cx="14008809" cy="10287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5AB5653-0D56-92E1-8B0F-CBF66D596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971" y="1683544"/>
            <a:ext cx="6758650" cy="2544835"/>
          </a:xfrm>
        </p:spPr>
        <p:txBody>
          <a:bodyPr anchor="b">
            <a:normAutofit fontScale="90000"/>
          </a:bodyPr>
          <a:lstStyle/>
          <a:p>
            <a:pPr algn="l"/>
            <a:r>
              <a:rPr lang="nl-NL" sz="4800" dirty="0" err="1">
                <a:solidFill>
                  <a:schemeClr val="bg1"/>
                </a:solidFill>
              </a:rPr>
              <a:t>Four</a:t>
            </a:r>
            <a:r>
              <a:rPr lang="nl-NL" sz="4800" dirty="0">
                <a:solidFill>
                  <a:schemeClr val="bg1"/>
                </a:solidFill>
              </a:rPr>
              <a:t> </a:t>
            </a:r>
            <a:r>
              <a:rPr lang="nl-NL" sz="4800" dirty="0" err="1">
                <a:solidFill>
                  <a:schemeClr val="bg1"/>
                </a:solidFill>
              </a:rPr>
              <a:t>books</a:t>
            </a:r>
            <a:r>
              <a:rPr lang="nl-NL" sz="4800" dirty="0">
                <a:solidFill>
                  <a:schemeClr val="bg1"/>
                </a:solidFill>
              </a:rPr>
              <a:t> </a:t>
            </a:r>
            <a:r>
              <a:rPr lang="nl-NL" sz="4800" dirty="0" err="1">
                <a:solidFill>
                  <a:schemeClr val="bg1"/>
                </a:solidFill>
              </a:rPr>
              <a:t>from</a:t>
            </a:r>
            <a:r>
              <a:rPr lang="nl-NL" sz="4800" dirty="0">
                <a:solidFill>
                  <a:schemeClr val="bg1"/>
                </a:solidFill>
              </a:rPr>
              <a:t> the Deutsche </a:t>
            </a:r>
            <a:r>
              <a:rPr lang="nl-NL" sz="4800" dirty="0" err="1">
                <a:solidFill>
                  <a:schemeClr val="bg1"/>
                </a:solidFill>
              </a:rPr>
              <a:t>Heeresbücherei</a:t>
            </a:r>
            <a:br>
              <a:rPr lang="nl-NL" sz="4800" dirty="0">
                <a:solidFill>
                  <a:schemeClr val="bg1"/>
                </a:solidFill>
              </a:rPr>
            </a:br>
            <a:r>
              <a:rPr lang="nl-NL" sz="4800" dirty="0">
                <a:solidFill>
                  <a:schemeClr val="bg1"/>
                </a:solidFill>
              </a:rPr>
              <a:t> </a:t>
            </a:r>
            <a:br>
              <a:rPr lang="nl-NL" sz="2800" dirty="0">
                <a:solidFill>
                  <a:schemeClr val="bg1"/>
                </a:solidFill>
              </a:rPr>
            </a:br>
            <a:r>
              <a:rPr lang="nl-NL" sz="2800" dirty="0">
                <a:solidFill>
                  <a:schemeClr val="bg1"/>
                </a:solidFill>
              </a:rPr>
              <a:t>The </a:t>
            </a:r>
            <a:r>
              <a:rPr lang="nl-NL" sz="2800" dirty="0" err="1">
                <a:solidFill>
                  <a:schemeClr val="bg1"/>
                </a:solidFill>
              </a:rPr>
              <a:t>multi-layered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provenance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history</a:t>
            </a:r>
            <a:r>
              <a:rPr lang="nl-NL" sz="2800" dirty="0">
                <a:solidFill>
                  <a:schemeClr val="bg1"/>
                </a:solidFill>
              </a:rPr>
              <a:t> of a recent </a:t>
            </a:r>
            <a:r>
              <a:rPr lang="nl-NL" sz="2800" dirty="0" err="1">
                <a:solidFill>
                  <a:schemeClr val="bg1"/>
                </a:solidFill>
              </a:rPr>
              <a:t>donation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to</a:t>
            </a:r>
            <a:r>
              <a:rPr lang="nl-NL" sz="2800" dirty="0">
                <a:solidFill>
                  <a:schemeClr val="bg1"/>
                </a:solidFill>
              </a:rPr>
              <a:t> the Rijksmuseum Research Library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37631B0-32F0-551C-E74C-37BE091D6E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970" y="7309383"/>
            <a:ext cx="6035038" cy="1812211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00000"/>
              </a:lnSpc>
            </a:pPr>
            <a:r>
              <a:rPr lang="nl-NL" sz="3000" dirty="0">
                <a:solidFill>
                  <a:schemeClr val="bg1"/>
                </a:solidFill>
              </a:rPr>
              <a:t>Alex Alsemgeest</a:t>
            </a:r>
          </a:p>
          <a:p>
            <a:pPr algn="l">
              <a:lnSpc>
                <a:spcPct val="100000"/>
              </a:lnSpc>
            </a:pPr>
            <a:r>
              <a:rPr lang="nl-NL" sz="3000" dirty="0">
                <a:solidFill>
                  <a:schemeClr val="bg1"/>
                </a:solidFill>
              </a:rPr>
              <a:t>Curator of Library </a:t>
            </a:r>
            <a:r>
              <a:rPr lang="nl-NL" sz="3000" dirty="0" err="1">
                <a:solidFill>
                  <a:schemeClr val="bg1"/>
                </a:solidFill>
              </a:rPr>
              <a:t>Collections</a:t>
            </a:r>
            <a:r>
              <a:rPr lang="nl-NL" sz="3000" dirty="0">
                <a:solidFill>
                  <a:schemeClr val="bg1"/>
                </a:solidFill>
              </a:rPr>
              <a:t>,</a:t>
            </a:r>
          </a:p>
          <a:p>
            <a:pPr algn="l">
              <a:lnSpc>
                <a:spcPct val="100000"/>
              </a:lnSpc>
            </a:pPr>
            <a:r>
              <a:rPr lang="nl-NL" sz="3000" dirty="0">
                <a:solidFill>
                  <a:schemeClr val="bg1"/>
                </a:solidFill>
              </a:rPr>
              <a:t>Rijksmuseum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838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2272390-E119-AFE3-235A-BB9DD9DDD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3" t="2318" r="8164"/>
          <a:stretch>
            <a:fillRect/>
          </a:stretch>
        </p:blipFill>
        <p:spPr>
          <a:xfrm>
            <a:off x="20" y="10"/>
            <a:ext cx="13002748" cy="10286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30A3A45-140E-431E-AED0-07EF83631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53098" y="0"/>
            <a:ext cx="14634902" cy="10287000"/>
          </a:xfrm>
          <a:prstGeom prst="rect">
            <a:avLst/>
          </a:prstGeom>
          <a:gradFill>
            <a:gsLst>
              <a:gs pos="53000">
                <a:schemeClr val="tx1"/>
              </a:gs>
              <a:gs pos="35000">
                <a:schemeClr val="tx1">
                  <a:alpha val="76000"/>
                </a:schemeClr>
              </a:gs>
              <a:gs pos="19000">
                <a:schemeClr val="tx1">
                  <a:alpha val="4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3031000" y="908685"/>
            <a:ext cx="109728" cy="822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79527" y="3665220"/>
            <a:ext cx="4828032" cy="13716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04952A6-539E-5B7D-2B66-9B34872A2E27}"/>
              </a:ext>
            </a:extLst>
          </p:cNvPr>
          <p:cNvSpPr txBox="1"/>
          <p:nvPr/>
        </p:nvSpPr>
        <p:spPr>
          <a:xfrm>
            <a:off x="12593802" y="4077081"/>
            <a:ext cx="5158359" cy="48108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solidFill>
                  <a:schemeClr val="bg1"/>
                </a:solidFill>
              </a:rPr>
              <a:t>The Rijksmuseum Study Room, fortified with sandbags in response to the threat of war in 1939. Rijksmuseum, Historical Archives, RMA-SSA-F-05230-1</a:t>
            </a:r>
          </a:p>
        </p:txBody>
      </p:sp>
    </p:spTree>
    <p:extLst>
      <p:ext uri="{BB962C8B-B14F-4D97-AF65-F5344CB8AC3E}">
        <p14:creationId xmlns:p14="http://schemas.microsoft.com/office/powerpoint/2010/main" val="295759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CD156E4D-3EE9-36E1-D012-4BCB9E722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3" b="18558"/>
          <a:stretch>
            <a:fillRect/>
          </a:stretch>
        </p:blipFill>
        <p:spPr>
          <a:xfrm>
            <a:off x="11691778" y="5259168"/>
            <a:ext cx="6596222" cy="5027832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15EF4F98-B034-0B1C-12D7-5243A6169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0" b="9288"/>
          <a:stretch>
            <a:fillRect/>
          </a:stretch>
        </p:blipFill>
        <p:spPr>
          <a:xfrm>
            <a:off x="20" y="10"/>
            <a:ext cx="13732019" cy="10295217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0CA1166-C7E3-90FA-B53A-C810FFEA9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9" r="1" b="36910"/>
          <a:stretch>
            <a:fillRect/>
          </a:stretch>
        </p:blipFill>
        <p:spPr>
          <a:xfrm>
            <a:off x="9252283" y="10"/>
            <a:ext cx="9035717" cy="5019596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52910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61869B6-84E9-64B6-8208-2E5DB9844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720" y="937259"/>
            <a:ext cx="13940316" cy="675894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C16A399-64E0-8C57-9F1A-733152D602BE}"/>
              </a:ext>
            </a:extLst>
          </p:cNvPr>
          <p:cNvSpPr txBox="1"/>
          <p:nvPr/>
        </p:nvSpPr>
        <p:spPr>
          <a:xfrm>
            <a:off x="2331720" y="8089643"/>
            <a:ext cx="13940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>
                <a:solidFill>
                  <a:schemeClr val="bg1"/>
                </a:solidFill>
              </a:rPr>
              <a:t>Provenance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history</a:t>
            </a:r>
            <a:r>
              <a:rPr lang="nl-NL" sz="2400" dirty="0">
                <a:solidFill>
                  <a:schemeClr val="bg1"/>
                </a:solidFill>
              </a:rPr>
              <a:t>, </a:t>
            </a:r>
            <a:r>
              <a:rPr lang="nl-NL" sz="2400" dirty="0" err="1">
                <a:solidFill>
                  <a:schemeClr val="bg1"/>
                </a:solidFill>
              </a:rPr>
              <a:t>recorded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by</a:t>
            </a:r>
            <a:r>
              <a:rPr lang="nl-NL" sz="2400" dirty="0">
                <a:solidFill>
                  <a:schemeClr val="bg1"/>
                </a:solidFill>
              </a:rPr>
              <a:t> Lea Grüter in the style of the Rijksmuseum </a:t>
            </a:r>
            <a:r>
              <a:rPr lang="nl-NL" sz="2400" dirty="0" err="1">
                <a:solidFill>
                  <a:schemeClr val="bg1"/>
                </a:solidFill>
              </a:rPr>
              <a:t>Provenance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Handbook</a:t>
            </a:r>
            <a:r>
              <a:rPr lang="nl-NL" sz="24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46843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7E7F615-B645-5E4E-CCC5-BAD050E33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4" y="534352"/>
            <a:ext cx="16617319" cy="231552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03BB4BC-B5E2-19B6-9C58-245457122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80" y="3047696"/>
            <a:ext cx="8028623" cy="670495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ED9A1D0-9B17-A64E-ADA4-8E8C4B451BEB}"/>
              </a:ext>
            </a:extLst>
          </p:cNvPr>
          <p:cNvSpPr txBox="1"/>
          <p:nvPr/>
        </p:nvSpPr>
        <p:spPr>
          <a:xfrm>
            <a:off x="451484" y="3306188"/>
            <a:ext cx="80286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err="1">
                <a:solidFill>
                  <a:schemeClr val="bg1"/>
                </a:solidFill>
              </a:rPr>
              <a:t>Provenance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history</a:t>
            </a:r>
            <a:r>
              <a:rPr lang="nl-NL" sz="3200" dirty="0">
                <a:solidFill>
                  <a:schemeClr val="bg1"/>
                </a:solidFill>
              </a:rPr>
              <a:t>, </a:t>
            </a:r>
            <a:r>
              <a:rPr lang="nl-NL" sz="3200" dirty="0" err="1">
                <a:solidFill>
                  <a:schemeClr val="bg1"/>
                </a:solidFill>
              </a:rPr>
              <a:t>recorded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by</a:t>
            </a:r>
            <a:r>
              <a:rPr lang="nl-NL" sz="3200" dirty="0">
                <a:solidFill>
                  <a:schemeClr val="bg1"/>
                </a:solidFill>
              </a:rPr>
              <a:t> the Rijksmuseum </a:t>
            </a:r>
            <a:r>
              <a:rPr lang="nl-NL" sz="3200" dirty="0" err="1">
                <a:solidFill>
                  <a:schemeClr val="bg1"/>
                </a:solidFill>
              </a:rPr>
              <a:t>library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administration</a:t>
            </a:r>
            <a:r>
              <a:rPr lang="nl-NL" sz="3200" dirty="0">
                <a:solidFill>
                  <a:schemeClr val="bg1"/>
                </a:solidFill>
              </a:rPr>
              <a:t> as </a:t>
            </a:r>
            <a:r>
              <a:rPr lang="nl-NL" sz="3200" dirty="0" err="1">
                <a:solidFill>
                  <a:schemeClr val="bg1"/>
                </a:solidFill>
              </a:rPr>
              <a:t>unstructured</a:t>
            </a:r>
            <a:r>
              <a:rPr lang="nl-NL" sz="3200" dirty="0">
                <a:solidFill>
                  <a:schemeClr val="bg1"/>
                </a:solidFill>
              </a:rPr>
              <a:t> tekst (</a:t>
            </a:r>
            <a:r>
              <a:rPr lang="nl-NL" sz="3200" dirty="0" err="1">
                <a:solidFill>
                  <a:schemeClr val="bg1"/>
                </a:solidFill>
              </a:rPr>
              <a:t>above</a:t>
            </a:r>
            <a:r>
              <a:rPr lang="nl-NL" sz="3200" dirty="0">
                <a:solidFill>
                  <a:schemeClr val="bg1"/>
                </a:solidFill>
              </a:rPr>
              <a:t>) </a:t>
            </a:r>
            <a:r>
              <a:rPr lang="nl-NL" sz="3200" dirty="0" err="1">
                <a:solidFill>
                  <a:schemeClr val="bg1"/>
                </a:solidFill>
              </a:rPr>
              <a:t>and</a:t>
            </a:r>
            <a:r>
              <a:rPr lang="nl-NL" sz="3200" dirty="0">
                <a:solidFill>
                  <a:schemeClr val="bg1"/>
                </a:solidFill>
              </a:rPr>
              <a:t> in MARC21 format (right)</a:t>
            </a:r>
          </a:p>
        </p:txBody>
      </p:sp>
    </p:spTree>
    <p:extLst>
      <p:ext uri="{BB962C8B-B14F-4D97-AF65-F5344CB8AC3E}">
        <p14:creationId xmlns:p14="http://schemas.microsoft.com/office/powerpoint/2010/main" val="346611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8EF163-1A9D-047D-8713-A33CA0295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74F1718-DF07-C585-1343-B87AD947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CBEFAC0-FFC4-D20E-3E72-E2282566D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1" r="7735" b="16735"/>
          <a:stretch>
            <a:fillRect/>
          </a:stretch>
        </p:blipFill>
        <p:spPr>
          <a:xfrm>
            <a:off x="5285232" y="10"/>
            <a:ext cx="13002768" cy="10286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F4A41A4-9AF0-8452-0C0A-A67675D17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" y="0"/>
            <a:ext cx="14008809" cy="10287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DBAE3F-DE7E-EC50-4971-3280C74496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971" y="1683544"/>
            <a:ext cx="6758650" cy="4976336"/>
          </a:xfrm>
        </p:spPr>
        <p:txBody>
          <a:bodyPr anchor="b">
            <a:normAutofit fontScale="90000"/>
          </a:bodyPr>
          <a:lstStyle/>
          <a:p>
            <a:pPr algn="l"/>
            <a:r>
              <a:rPr lang="nl-NL" sz="4800" dirty="0" err="1">
                <a:solidFill>
                  <a:schemeClr val="bg1"/>
                </a:solidFill>
              </a:rPr>
              <a:t>Thank</a:t>
            </a:r>
            <a:r>
              <a:rPr lang="nl-NL" sz="4800" dirty="0">
                <a:solidFill>
                  <a:schemeClr val="bg1"/>
                </a:solidFill>
              </a:rPr>
              <a:t> </a:t>
            </a:r>
            <a:r>
              <a:rPr lang="nl-NL" sz="4800" dirty="0" err="1">
                <a:solidFill>
                  <a:schemeClr val="bg1"/>
                </a:solidFill>
              </a:rPr>
              <a:t>you</a:t>
            </a:r>
            <a:r>
              <a:rPr lang="nl-NL" sz="4800" dirty="0">
                <a:solidFill>
                  <a:schemeClr val="bg1"/>
                </a:solidFill>
              </a:rPr>
              <a:t>!</a:t>
            </a:r>
            <a:br>
              <a:rPr lang="nl-NL" sz="4800" dirty="0">
                <a:solidFill>
                  <a:schemeClr val="bg1"/>
                </a:solidFill>
              </a:rPr>
            </a:br>
            <a:br>
              <a:rPr lang="nl-NL" sz="4800" dirty="0">
                <a:solidFill>
                  <a:schemeClr val="bg1"/>
                </a:solidFill>
              </a:rPr>
            </a:br>
            <a:br>
              <a:rPr lang="nl-NL" sz="4800" dirty="0">
                <a:solidFill>
                  <a:schemeClr val="bg1"/>
                </a:solidFill>
              </a:rPr>
            </a:br>
            <a:r>
              <a:rPr lang="nl-NL" sz="4800" dirty="0" err="1">
                <a:solidFill>
                  <a:schemeClr val="bg1"/>
                </a:solidFill>
              </a:rPr>
              <a:t>Four</a:t>
            </a:r>
            <a:r>
              <a:rPr lang="nl-NL" sz="4800" dirty="0">
                <a:solidFill>
                  <a:schemeClr val="bg1"/>
                </a:solidFill>
              </a:rPr>
              <a:t> </a:t>
            </a:r>
            <a:r>
              <a:rPr lang="nl-NL" sz="4800" dirty="0" err="1">
                <a:solidFill>
                  <a:schemeClr val="bg1"/>
                </a:solidFill>
              </a:rPr>
              <a:t>books</a:t>
            </a:r>
            <a:r>
              <a:rPr lang="nl-NL" sz="4800" dirty="0">
                <a:solidFill>
                  <a:schemeClr val="bg1"/>
                </a:solidFill>
              </a:rPr>
              <a:t> </a:t>
            </a:r>
            <a:r>
              <a:rPr lang="nl-NL" sz="4800" dirty="0" err="1">
                <a:solidFill>
                  <a:schemeClr val="bg1"/>
                </a:solidFill>
              </a:rPr>
              <a:t>from</a:t>
            </a:r>
            <a:r>
              <a:rPr lang="nl-NL" sz="4800" dirty="0">
                <a:solidFill>
                  <a:schemeClr val="bg1"/>
                </a:solidFill>
              </a:rPr>
              <a:t> the Deutsche </a:t>
            </a:r>
            <a:r>
              <a:rPr lang="nl-NL" sz="4800" dirty="0" err="1">
                <a:solidFill>
                  <a:schemeClr val="bg1"/>
                </a:solidFill>
              </a:rPr>
              <a:t>Heeresbücherei</a:t>
            </a:r>
            <a:br>
              <a:rPr lang="nl-NL" sz="4800" dirty="0">
                <a:solidFill>
                  <a:schemeClr val="bg1"/>
                </a:solidFill>
              </a:rPr>
            </a:br>
            <a:r>
              <a:rPr lang="nl-NL" sz="4800" dirty="0">
                <a:solidFill>
                  <a:schemeClr val="bg1"/>
                </a:solidFill>
              </a:rPr>
              <a:t> </a:t>
            </a:r>
            <a:br>
              <a:rPr lang="nl-NL" sz="2800" dirty="0">
                <a:solidFill>
                  <a:schemeClr val="bg1"/>
                </a:solidFill>
              </a:rPr>
            </a:br>
            <a:r>
              <a:rPr lang="nl-NL" sz="2800" dirty="0">
                <a:solidFill>
                  <a:schemeClr val="bg1"/>
                </a:solidFill>
              </a:rPr>
              <a:t>The </a:t>
            </a:r>
            <a:r>
              <a:rPr lang="nl-NL" sz="2800" dirty="0" err="1">
                <a:solidFill>
                  <a:schemeClr val="bg1"/>
                </a:solidFill>
              </a:rPr>
              <a:t>multi-layered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provenance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history</a:t>
            </a:r>
            <a:r>
              <a:rPr lang="nl-NL" sz="2800" dirty="0">
                <a:solidFill>
                  <a:schemeClr val="bg1"/>
                </a:solidFill>
              </a:rPr>
              <a:t> of a recent </a:t>
            </a:r>
            <a:r>
              <a:rPr lang="nl-NL" sz="2800" dirty="0" err="1">
                <a:solidFill>
                  <a:schemeClr val="bg1"/>
                </a:solidFill>
              </a:rPr>
              <a:t>donation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to</a:t>
            </a:r>
            <a:r>
              <a:rPr lang="nl-NL" sz="2800" dirty="0">
                <a:solidFill>
                  <a:schemeClr val="bg1"/>
                </a:solidFill>
              </a:rPr>
              <a:t> the Rijksmuseum Research Library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D6A67D4-521A-333B-EEC5-421B71EFB0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970" y="7309383"/>
            <a:ext cx="6035038" cy="1812211"/>
          </a:xfrm>
        </p:spPr>
        <p:txBody>
          <a:bodyPr>
            <a:normAutofit fontScale="77500" lnSpcReduction="20000"/>
          </a:bodyPr>
          <a:lstStyle/>
          <a:p>
            <a:pPr algn="l">
              <a:lnSpc>
                <a:spcPct val="100000"/>
              </a:lnSpc>
            </a:pPr>
            <a:r>
              <a:rPr lang="nl-NL" sz="3000" dirty="0">
                <a:solidFill>
                  <a:schemeClr val="bg1"/>
                </a:solidFill>
              </a:rPr>
              <a:t>Alex Alsemgeest</a:t>
            </a:r>
          </a:p>
          <a:p>
            <a:pPr algn="l">
              <a:lnSpc>
                <a:spcPct val="100000"/>
              </a:lnSpc>
            </a:pPr>
            <a:r>
              <a:rPr lang="nl-NL" sz="3000" dirty="0">
                <a:solidFill>
                  <a:schemeClr val="bg1"/>
                </a:solidFill>
              </a:rPr>
              <a:t>Curator of Library </a:t>
            </a:r>
            <a:r>
              <a:rPr lang="nl-NL" sz="3000" dirty="0" err="1">
                <a:solidFill>
                  <a:schemeClr val="bg1"/>
                </a:solidFill>
              </a:rPr>
              <a:t>Collections</a:t>
            </a:r>
            <a:r>
              <a:rPr lang="nl-NL" sz="3000" dirty="0">
                <a:solidFill>
                  <a:schemeClr val="bg1"/>
                </a:solidFill>
              </a:rPr>
              <a:t>,</a:t>
            </a:r>
          </a:p>
          <a:p>
            <a:pPr algn="l">
              <a:lnSpc>
                <a:spcPct val="100000"/>
              </a:lnSpc>
            </a:pPr>
            <a:r>
              <a:rPr lang="nl-NL" sz="3000" dirty="0">
                <a:solidFill>
                  <a:schemeClr val="bg1"/>
                </a:solidFill>
              </a:rPr>
              <a:t>Rijksmuseum</a:t>
            </a:r>
          </a:p>
          <a:p>
            <a:pPr algn="l">
              <a:lnSpc>
                <a:spcPct val="100000"/>
              </a:lnSpc>
            </a:pPr>
            <a:r>
              <a:rPr lang="nl-NL" sz="3000" dirty="0">
                <a:solidFill>
                  <a:schemeClr val="bg1"/>
                </a:solidFill>
                <a:hlinkClick r:id="rId3"/>
              </a:rPr>
              <a:t>a.alsemgeest@rijksmuseum.nl</a:t>
            </a:r>
            <a:endParaRPr lang="nl-NL" sz="3000" dirty="0">
              <a:solidFill>
                <a:schemeClr val="bg1"/>
              </a:solidFill>
            </a:endParaRPr>
          </a:p>
          <a:p>
            <a:pPr algn="l">
              <a:lnSpc>
                <a:spcPct val="100000"/>
              </a:lnSpc>
            </a:pPr>
            <a:endParaRPr lang="nl-NL" sz="30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B46B4C-187E-881C-A514-F1042F421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C98586-664E-F81C-931C-78F959AE2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604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2264405-59C3-CCAC-C202-0F5CEA786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4670"/>
          <a:stretch>
            <a:fillRect/>
          </a:stretch>
        </p:blipFill>
        <p:spPr>
          <a:xfrm>
            <a:off x="5283702" y="10"/>
            <a:ext cx="13004298" cy="10286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14634901" cy="10287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D9A0E2-B8FC-FCA3-26A7-03108B4E7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641" y="1741932"/>
            <a:ext cx="5157216" cy="1687068"/>
          </a:xfrm>
        </p:spPr>
        <p:txBody>
          <a:bodyPr anchor="b">
            <a:normAutofit/>
          </a:bodyPr>
          <a:lstStyle/>
          <a:p>
            <a:r>
              <a:rPr lang="nl-NL" sz="3600" dirty="0" err="1">
                <a:solidFill>
                  <a:schemeClr val="bg1"/>
                </a:solidFill>
              </a:rPr>
              <a:t>Four</a:t>
            </a:r>
            <a:r>
              <a:rPr lang="nl-NL" sz="3600" dirty="0">
                <a:solidFill>
                  <a:schemeClr val="bg1"/>
                </a:solidFill>
              </a:rPr>
              <a:t> </a:t>
            </a:r>
            <a:r>
              <a:rPr lang="nl-NL" sz="3600" dirty="0" err="1">
                <a:solidFill>
                  <a:schemeClr val="bg1"/>
                </a:solidFill>
              </a:rPr>
              <a:t>books</a:t>
            </a:r>
            <a:r>
              <a:rPr lang="nl-NL" sz="3600" dirty="0">
                <a:solidFill>
                  <a:schemeClr val="bg1"/>
                </a:solidFill>
              </a:rPr>
              <a:t> </a:t>
            </a:r>
            <a:r>
              <a:rPr lang="nl-NL" sz="3600" dirty="0" err="1">
                <a:solidFill>
                  <a:schemeClr val="bg1"/>
                </a:solidFill>
              </a:rPr>
              <a:t>from</a:t>
            </a:r>
            <a:r>
              <a:rPr lang="nl-NL" sz="3600" dirty="0">
                <a:solidFill>
                  <a:schemeClr val="bg1"/>
                </a:solidFill>
              </a:rPr>
              <a:t> the Deutsche </a:t>
            </a:r>
            <a:r>
              <a:rPr lang="nl-NL" sz="3600" dirty="0" err="1">
                <a:solidFill>
                  <a:schemeClr val="bg1"/>
                </a:solidFill>
              </a:rPr>
              <a:t>Heeresbücherei</a:t>
            </a:r>
            <a:endParaRPr lang="nl-NL" sz="36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93839" y="908685"/>
            <a:ext cx="109728" cy="822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366" y="3665220"/>
            <a:ext cx="4951476" cy="13716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1B8FE454-5D4A-EED3-C0DE-5B2FF71B8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0" y="4076700"/>
            <a:ext cx="4811713" cy="481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F69122A-5C76-8331-6FDA-990D26FB2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932447"/>
            <a:ext cx="5290732" cy="673567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B67F3A2-4F85-E0E2-CEE8-F17A5AC8C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764" y="932447"/>
            <a:ext cx="6735679" cy="673567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6702C29-109C-AE76-4598-3DA09DEE99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0726" y="932447"/>
            <a:ext cx="3781924" cy="488202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8FFD25A-EFE9-6D0C-AEA4-5533580C20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0726" y="6029828"/>
            <a:ext cx="3781925" cy="378192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5F32C968-66B2-D9FB-2411-399FE93F134C}"/>
              </a:ext>
            </a:extLst>
          </p:cNvPr>
          <p:cNvSpPr txBox="1"/>
          <p:nvPr/>
        </p:nvSpPr>
        <p:spPr>
          <a:xfrm>
            <a:off x="342901" y="8242033"/>
            <a:ext cx="124055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1. </a:t>
            </a:r>
            <a:r>
              <a:rPr lang="it-IT" sz="2400" i="1" dirty="0">
                <a:solidFill>
                  <a:schemeClr val="bg1"/>
                </a:solidFill>
              </a:rPr>
              <a:t>De la </a:t>
            </a:r>
            <a:r>
              <a:rPr lang="it-IT" sz="2400" i="1" dirty="0" err="1">
                <a:solidFill>
                  <a:schemeClr val="bg1"/>
                </a:solidFill>
              </a:rPr>
              <a:t>pirotechnia</a:t>
            </a:r>
            <a:r>
              <a:rPr lang="it-IT" sz="2400" i="1" dirty="0">
                <a:solidFill>
                  <a:schemeClr val="bg1"/>
                </a:solidFill>
              </a:rPr>
              <a:t>, Libri X</a:t>
            </a:r>
            <a:r>
              <a:rPr lang="it-IT" sz="2400" dirty="0">
                <a:solidFill>
                  <a:schemeClr val="bg1"/>
                </a:solidFill>
              </a:rPr>
              <a:t>. Venetia, 1540. Rijksmuseum 201 C 19.</a:t>
            </a:r>
          </a:p>
          <a:p>
            <a:r>
              <a:rPr lang="it-IT" sz="2400" dirty="0">
                <a:solidFill>
                  <a:schemeClr val="bg1"/>
                </a:solidFill>
              </a:rPr>
              <a:t>2. Il vero </a:t>
            </a:r>
            <a:r>
              <a:rPr lang="it-IT" sz="2400" dirty="0" err="1">
                <a:solidFill>
                  <a:schemeClr val="bg1"/>
                </a:solidFill>
              </a:rPr>
              <a:t>essamine</a:t>
            </a:r>
            <a:r>
              <a:rPr lang="it-IT" sz="2400" dirty="0">
                <a:solidFill>
                  <a:schemeClr val="bg1"/>
                </a:solidFill>
              </a:rPr>
              <a:t> militare. Venetia, 1616. Rijksmuseum 201 C 18.</a:t>
            </a:r>
          </a:p>
          <a:p>
            <a:r>
              <a:rPr lang="it-IT" sz="2400" dirty="0">
                <a:solidFill>
                  <a:schemeClr val="bg1"/>
                </a:solidFill>
              </a:rPr>
              <a:t>3. </a:t>
            </a:r>
            <a:r>
              <a:rPr lang="it-IT" sz="2400" dirty="0" err="1">
                <a:solidFill>
                  <a:schemeClr val="bg1"/>
                </a:solidFill>
              </a:rPr>
              <a:t>Nassavschen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lauren-crans</a:t>
            </a:r>
            <a:r>
              <a:rPr lang="it-IT" sz="2400" dirty="0">
                <a:solidFill>
                  <a:schemeClr val="bg1"/>
                </a:solidFill>
              </a:rPr>
              <a:t>. Leyden, 1610. Rijksmuseum 200 D 19</a:t>
            </a:r>
          </a:p>
          <a:p>
            <a:r>
              <a:rPr lang="it-IT" sz="2400" dirty="0">
                <a:solidFill>
                  <a:schemeClr val="bg1"/>
                </a:solidFill>
              </a:rPr>
              <a:t>4. </a:t>
            </a:r>
            <a:r>
              <a:rPr lang="fr-FR" sz="2400" dirty="0">
                <a:solidFill>
                  <a:schemeClr val="bg1"/>
                </a:solidFill>
              </a:rPr>
              <a:t>La fortification du sieur Antoine de Ville. Amsterdam, 1672. Rijksmuseum 201 B 30.</a:t>
            </a:r>
            <a:endParaRPr lang="it-IT" sz="2400" dirty="0">
              <a:solidFill>
                <a:schemeClr val="bg1"/>
              </a:solidFill>
            </a:endParaRPr>
          </a:p>
          <a:p>
            <a:endParaRPr lang="nl-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01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A9EDA3B-83A3-5851-D905-F5EA55F94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8" b="27643"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53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0417D8B-319A-0915-E5DF-75C98D52B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711" y="946184"/>
            <a:ext cx="9127957" cy="733089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7BE28BF-E8B2-37CF-D2E7-2E24F1FB0F52}"/>
              </a:ext>
            </a:extLst>
          </p:cNvPr>
          <p:cNvSpPr txBox="1"/>
          <p:nvPr/>
        </p:nvSpPr>
        <p:spPr>
          <a:xfrm>
            <a:off x="11262360" y="6399637"/>
            <a:ext cx="592836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Lt. Col. (Ret.) William Henry Smith, 1945, r</a:t>
            </a:r>
            <a:r>
              <a:rPr lang="nl-NL" sz="3200" dirty="0" err="1">
                <a:solidFill>
                  <a:schemeClr val="bg1"/>
                </a:solidFill>
              </a:rPr>
              <a:t>eceiving</a:t>
            </a:r>
            <a:r>
              <a:rPr lang="nl-NL" sz="3200" dirty="0">
                <a:solidFill>
                  <a:schemeClr val="bg1"/>
                </a:solidFill>
              </a:rPr>
              <a:t> the </a:t>
            </a:r>
            <a:r>
              <a:rPr lang="nl-NL" sz="3200" dirty="0" err="1">
                <a:solidFill>
                  <a:schemeClr val="bg1"/>
                </a:solidFill>
              </a:rPr>
              <a:t>Bronze</a:t>
            </a:r>
            <a:r>
              <a:rPr lang="nl-NL" sz="3200" dirty="0">
                <a:solidFill>
                  <a:schemeClr val="bg1"/>
                </a:solidFill>
              </a:rPr>
              <a:t> Star.</a:t>
            </a:r>
          </a:p>
          <a:p>
            <a:endParaRPr lang="nl-NL" sz="32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Photo credit: </a:t>
            </a:r>
            <a:r>
              <a:rPr lang="nl-NL" sz="2000" dirty="0" err="1">
                <a:solidFill>
                  <a:schemeClr val="bg1"/>
                </a:solidFill>
              </a:rPr>
              <a:t>Heirs</a:t>
            </a:r>
            <a:r>
              <a:rPr lang="nl-NL" sz="2000" dirty="0">
                <a:solidFill>
                  <a:schemeClr val="bg1"/>
                </a:solidFill>
              </a:rPr>
              <a:t> of W.H. Smith</a:t>
            </a:r>
          </a:p>
        </p:txBody>
      </p:sp>
    </p:spTree>
    <p:extLst>
      <p:ext uri="{BB962C8B-B14F-4D97-AF65-F5344CB8AC3E}">
        <p14:creationId xmlns:p14="http://schemas.microsoft.com/office/powerpoint/2010/main" val="1533623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A861E07-640A-496E-101A-6AAF9A5E6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11" y="12033"/>
            <a:ext cx="6849978" cy="102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04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FA2BF-06DF-B4FE-946C-1C584380A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4F65B107-9F44-D373-247D-79737360C1C3}"/>
              </a:ext>
            </a:extLst>
          </p:cNvPr>
          <p:cNvSpPr txBox="1"/>
          <p:nvPr/>
        </p:nvSpPr>
        <p:spPr>
          <a:xfrm>
            <a:off x="11262360" y="5685598"/>
            <a:ext cx="59283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Lt. Col. (Ret.) William Henry Smith, 1945, presumably at the document collection center in Paris</a:t>
            </a:r>
            <a:r>
              <a:rPr lang="nl-NL" sz="3200" dirty="0">
                <a:solidFill>
                  <a:schemeClr val="bg1"/>
                </a:solidFill>
              </a:rPr>
              <a:t>.</a:t>
            </a:r>
          </a:p>
          <a:p>
            <a:endParaRPr lang="nl-NL" sz="32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Photo credit: </a:t>
            </a:r>
            <a:r>
              <a:rPr lang="nl-NL" sz="2000" dirty="0" err="1">
                <a:solidFill>
                  <a:schemeClr val="bg1"/>
                </a:solidFill>
              </a:rPr>
              <a:t>Heirs</a:t>
            </a:r>
            <a:r>
              <a:rPr lang="nl-NL" sz="2000" dirty="0">
                <a:solidFill>
                  <a:schemeClr val="bg1"/>
                </a:solidFill>
              </a:rPr>
              <a:t> of W.H. Smith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4D48304-2E4B-4662-2B47-78CA9D30F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66" y="728224"/>
            <a:ext cx="9448800" cy="781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38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E8E315-EC92-7F49-8551-DB533AE8A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6C7F216-61A1-BE79-93F4-BE9998D90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6" r="9091" b="12332"/>
          <a:stretch>
            <a:fillRect/>
          </a:stretch>
        </p:blipFill>
        <p:spPr>
          <a:xfrm>
            <a:off x="5283702" y="10"/>
            <a:ext cx="13004298" cy="10286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14634901" cy="10287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93839" y="908685"/>
            <a:ext cx="109728" cy="822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366" y="3665220"/>
            <a:ext cx="4951476" cy="13716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3658051-52E6-CAFD-C17E-AC49A6D9213A}"/>
              </a:ext>
            </a:extLst>
          </p:cNvPr>
          <p:cNvSpPr txBox="1"/>
          <p:nvPr/>
        </p:nvSpPr>
        <p:spPr>
          <a:xfrm>
            <a:off x="556641" y="4077081"/>
            <a:ext cx="5158359" cy="48108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</a:rPr>
              <a:t>Crossed out library stamps of </a:t>
            </a:r>
            <a:r>
              <a:rPr lang="en-US" sz="3200" dirty="0" err="1">
                <a:solidFill>
                  <a:schemeClr val="bg1"/>
                </a:solidFill>
              </a:rPr>
              <a:t>Königlich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Preußische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Kriegsakademie</a:t>
            </a:r>
            <a:r>
              <a:rPr lang="en-US" sz="3200" dirty="0">
                <a:solidFill>
                  <a:schemeClr val="bg1"/>
                </a:solidFill>
              </a:rPr>
              <a:t> or </a:t>
            </a:r>
            <a:r>
              <a:rPr lang="en-US" sz="3200" dirty="0" err="1">
                <a:solidFill>
                  <a:schemeClr val="bg1"/>
                </a:solidFill>
              </a:rPr>
              <a:t>Königliche</a:t>
            </a:r>
            <a:r>
              <a:rPr lang="en-US" sz="3200" dirty="0">
                <a:solidFill>
                  <a:schemeClr val="bg1"/>
                </a:solidFill>
              </a:rPr>
              <a:t> Allgemeine </a:t>
            </a:r>
            <a:r>
              <a:rPr lang="en-US" sz="3200" dirty="0" err="1">
                <a:solidFill>
                  <a:schemeClr val="bg1"/>
                </a:solidFill>
              </a:rPr>
              <a:t>Kriegsschule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920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2EA10C8-EDA0-05F2-DA39-BA888BF9D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76" y="699751"/>
            <a:ext cx="6793396" cy="358223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3B2F371-66B2-8159-4CA9-5B266FF6B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0287000" cy="10287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6D4545D-2C17-2E7E-9A7F-45EE195961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82" y="4798852"/>
            <a:ext cx="12700218" cy="2412332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4FB8F4EB-330C-BB47-29B5-60F3331FCFAA}"/>
              </a:ext>
            </a:extLst>
          </p:cNvPr>
          <p:cNvSpPr txBox="1"/>
          <p:nvPr/>
        </p:nvSpPr>
        <p:spPr>
          <a:xfrm>
            <a:off x="561474" y="7668126"/>
            <a:ext cx="71226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Stamps and shelf marks in </a:t>
            </a:r>
            <a:r>
              <a:rPr lang="fr-FR" sz="2400" i="1" dirty="0">
                <a:solidFill>
                  <a:schemeClr val="bg1"/>
                </a:solidFill>
              </a:rPr>
              <a:t>La fortification du sieur Antoine de Ville</a:t>
            </a:r>
            <a:r>
              <a:rPr lang="fr-FR" sz="2400" dirty="0">
                <a:solidFill>
                  <a:schemeClr val="bg1"/>
                </a:solidFill>
              </a:rPr>
              <a:t>. Amsterdam, 1672. Rijksmuseum 201 B 30, and a catalogue entry in </a:t>
            </a:r>
            <a:r>
              <a:rPr lang="de-DE" sz="2400" i="1" dirty="0">
                <a:solidFill>
                  <a:schemeClr val="bg1"/>
                </a:solidFill>
              </a:rPr>
              <a:t>Katalog der Bibliothek und Kartensammlung der Königlichen allgemeinen Kriegsschule</a:t>
            </a:r>
            <a:r>
              <a:rPr lang="de-DE" sz="2400" dirty="0">
                <a:solidFill>
                  <a:schemeClr val="bg1"/>
                </a:solidFill>
              </a:rPr>
              <a:t>, 1851.</a:t>
            </a:r>
            <a:endParaRPr lang="it-IT" sz="2400" dirty="0">
              <a:solidFill>
                <a:schemeClr val="bg1"/>
              </a:solidFill>
            </a:endParaRPr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15177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17D5DD52788843894A178371430BB3" ma:contentTypeVersion="18" ma:contentTypeDescription="Een nieuw document maken." ma:contentTypeScope="" ma:versionID="6bff7fc5a45cb3adcd97106f35ae9b22">
  <xsd:schema xmlns:xsd="http://www.w3.org/2001/XMLSchema" xmlns:xs="http://www.w3.org/2001/XMLSchema" xmlns:p="http://schemas.microsoft.com/office/2006/metadata/properties" xmlns:ns2="be1a5e83-94e8-4cbc-ba9a-20b4df596635" xmlns:ns3="670f0523-4791-47d2-b93c-8e29354d2417" targetNamespace="http://schemas.microsoft.com/office/2006/metadata/properties" ma:root="true" ma:fieldsID="ea8cce4d04cc997554cc9b84550d3883" ns2:_="" ns3:_="">
    <xsd:import namespace="be1a5e83-94e8-4cbc-ba9a-20b4df596635"/>
    <xsd:import namespace="670f0523-4791-47d2-b93c-8e29354d24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1a5e83-94e8-4cbc-ba9a-20b4df5966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afaae0b7-ff9e-4d4e-8ed8-054ca7cebb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0f0523-4791-47d2-b93c-8e29354d241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f603928-740e-4cef-a310-b9fe2798efaf}" ma:internalName="TaxCatchAll" ma:showField="CatchAllData" ma:web="670f0523-4791-47d2-b93c-8e29354d24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06ADA29-4864-4A8F-929E-96152087991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9363F3-E0B1-43F7-ABC7-325B7CF58E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1a5e83-94e8-4cbc-ba9a-20b4df596635"/>
    <ds:schemaRef ds:uri="670f0523-4791-47d2-b93c-8e29354d2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319</Words>
  <Application>Microsoft Office PowerPoint</Application>
  <PresentationFormat>Aangepast</PresentationFormat>
  <Paragraphs>25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Kantoorthema</vt:lpstr>
      <vt:lpstr>Four books from the Deutsche Heeresbücherei   The multi-layered provenance history of a recent donation to the Rijksmuseum Research Library</vt:lpstr>
      <vt:lpstr>Four books from the Deutsche Heeresbücherei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Thank you!   Four books from the Deutsche Heeresbücherei   The multi-layered provenance history of a recent donation to the Rijksmuseum Research Library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Sanjay Oemraw</dc:creator>
  <cp:lastModifiedBy>Alex Alsemgeest</cp:lastModifiedBy>
  <cp:revision>4</cp:revision>
  <dcterms:created xsi:type="dcterms:W3CDTF">2023-09-13T10:50:54Z</dcterms:created>
  <dcterms:modified xsi:type="dcterms:W3CDTF">2026-06-25T12:15:44Z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7155151-df4a-4393-94c1-e2b5a8159ef4_Enabled">
    <vt:lpwstr>true</vt:lpwstr>
  </property>
  <property fmtid="{D5CDD505-2E9C-101B-9397-08002B2CF9AE}" pid="3" name="MSIP_Label_b7155151-df4a-4393-94c1-e2b5a8159ef4_SetDate">
    <vt:lpwstr>2023-09-13T10:59:34Z</vt:lpwstr>
  </property>
  <property fmtid="{D5CDD505-2E9C-101B-9397-08002B2CF9AE}" pid="4" name="MSIP_Label_b7155151-df4a-4393-94c1-e2b5a8159ef4_Method">
    <vt:lpwstr>Standard</vt:lpwstr>
  </property>
  <property fmtid="{D5CDD505-2E9C-101B-9397-08002B2CF9AE}" pid="5" name="MSIP_Label_b7155151-df4a-4393-94c1-e2b5a8159ef4_Name">
    <vt:lpwstr>b7155151-df4a-4393-94c1-e2b5a8159ef4</vt:lpwstr>
  </property>
  <property fmtid="{D5CDD505-2E9C-101B-9397-08002B2CF9AE}" pid="6" name="MSIP_Label_b7155151-df4a-4393-94c1-e2b5a8159ef4_SiteId">
    <vt:lpwstr>635b05eb-66c7-48e1-a94f-b4b05a1b058b</vt:lpwstr>
  </property>
  <property fmtid="{D5CDD505-2E9C-101B-9397-08002B2CF9AE}" pid="7" name="MSIP_Label_b7155151-df4a-4393-94c1-e2b5a8159ef4_ActionId">
    <vt:lpwstr>4f7a1cc9-a211-409b-ab17-0e76826ada5f</vt:lpwstr>
  </property>
  <property fmtid="{D5CDD505-2E9C-101B-9397-08002B2CF9AE}" pid="8" name="MSIP_Label_b7155151-df4a-4393-94c1-e2b5a8159ef4_ContentBits">
    <vt:lpwstr>0</vt:lpwstr>
  </property>
</Properties>
</file>