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slideMasters/slideMaster2.xml" ContentType="application/vnd.openxmlformats-officedocument.presentationml.slideMaster+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6.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8.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7.xml" ContentType="application/vnd.openxmlformats-officedocument.presentationml.slideLayout+xml"/>
  <Override PartName="/ppt/notesSlides/notesSlide7.xml" ContentType="application/vnd.openxmlformats-officedocument.presentationml.notesSlide+xml"/>
  <Override PartName="/ppt/slideLayouts/slideLayout8.xml" ContentType="application/vnd.openxmlformats-officedocument.presentationml.slideLayout+xml"/>
  <Override PartName="/ppt/notesSlides/notesSlide3.xml" ContentType="application/vnd.openxmlformats-officedocument.presentationml.notes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Layouts/slideLayout14.xml" ContentType="application/vnd.openxmlformats-officedocument.presentationml.slideLayout+xml"/>
  <Override PartName="/ppt/slideLayouts/slideLayout12.xml" ContentType="application/vnd.openxmlformats-officedocument.presentationml.slideLayout+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slideLayouts/slideLayout26.xml" ContentType="application/vnd.openxmlformats-officedocument.presentationml.slideLayout+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710" r:id="rId2"/>
  </p:sldMasterIdLst>
  <p:notesMasterIdLst>
    <p:notesMasterId r:id="rId17"/>
  </p:notesMasterIdLst>
  <p:handoutMasterIdLst>
    <p:handoutMasterId r:id="rId18"/>
  </p:handoutMasterIdLst>
  <p:sldIdLst>
    <p:sldId id="357" r:id="rId3"/>
    <p:sldId id="371" r:id="rId4"/>
    <p:sldId id="396" r:id="rId5"/>
    <p:sldId id="415" r:id="rId6"/>
    <p:sldId id="369" r:id="rId7"/>
    <p:sldId id="411" r:id="rId8"/>
    <p:sldId id="372" r:id="rId9"/>
    <p:sldId id="414" r:id="rId10"/>
    <p:sldId id="413" r:id="rId11"/>
    <p:sldId id="402" r:id="rId12"/>
    <p:sldId id="395" r:id="rId13"/>
    <p:sldId id="403" r:id="rId14"/>
    <p:sldId id="406" r:id="rId15"/>
    <p:sldId id="358" r:id="rId16"/>
  </p:sldIdLst>
  <p:sldSz cx="12192000" cy="6858000"/>
  <p:notesSz cx="6797675" cy="9926638"/>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 id="1" name="Nijolė Klingaitė-Dasevičienė" initials="NK"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00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97" autoAdjust="0"/>
    <p:restoredTop sz="85080" autoAdjust="0"/>
  </p:normalViewPr>
  <p:slideViewPr>
    <p:cSldViewPr snapToGrid="0">
      <p:cViewPr varScale="1">
        <p:scale>
          <a:sx n="58" d="100"/>
          <a:sy n="58" d="100"/>
        </p:scale>
        <p:origin x="744" y="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26" Type="http://schemas.openxmlformats.org/officeDocument/2006/relationships/customXml" Target="../customXml/item3.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C2885F6-71CD-4906-A445-39E401E45704}" type="datetimeFigureOut">
              <a:rPr lang="lt-LT" smtClean="0"/>
              <a:t>2022-09-07</a:t>
            </a:fld>
            <a:endParaRPr lang="lt-LT"/>
          </a:p>
        </p:txBody>
      </p:sp>
      <p:sp>
        <p:nvSpPr>
          <p:cNvPr id="4" name="Poraštės vietos rezervavimo ženklas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lt-LT"/>
          </a:p>
        </p:txBody>
      </p:sp>
      <p:sp>
        <p:nvSpPr>
          <p:cNvPr id="5" name="Skaidrės numerio vietos rezervavimo ženklas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BDB5B62-6220-4837-91D6-395931807651}" type="slidenum">
              <a:rPr lang="lt-LT" smtClean="0"/>
              <a:t>‹#›</a:t>
            </a:fld>
            <a:endParaRPr lang="lt-LT"/>
          </a:p>
        </p:txBody>
      </p:sp>
    </p:spTree>
    <p:extLst>
      <p:ext uri="{BB962C8B-B14F-4D97-AF65-F5344CB8AC3E}">
        <p14:creationId xmlns:p14="http://schemas.microsoft.com/office/powerpoint/2010/main" val="3326914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2E14112-BD9C-42DA-9804-FD3D4EE16623}" type="datetimeFigureOut">
              <a:rPr lang="lt-LT" smtClean="0"/>
              <a:t>2022-09-07</a:t>
            </a:fld>
            <a:endParaRPr lang="lt-LT"/>
          </a:p>
        </p:txBody>
      </p:sp>
      <p:sp>
        <p:nvSpPr>
          <p:cNvPr id="4" name="Skaidrės vaizdo vietos rezervavimo ženkla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6" name="Poraštės vietos rezervavimo ženklas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97AAA1C-5F48-4C9F-B4F1-A9BA834160C4}" type="slidenum">
              <a:rPr lang="lt-LT" smtClean="0"/>
              <a:t>‹#›</a:t>
            </a:fld>
            <a:endParaRPr lang="lt-LT"/>
          </a:p>
        </p:txBody>
      </p:sp>
    </p:spTree>
    <p:extLst>
      <p:ext uri="{BB962C8B-B14F-4D97-AF65-F5344CB8AC3E}">
        <p14:creationId xmlns:p14="http://schemas.microsoft.com/office/powerpoint/2010/main" val="2935057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err="1" smtClean="0"/>
              <a:t>Its</a:t>
            </a:r>
            <a:r>
              <a:rPr lang="lt-LT" dirty="0" smtClean="0"/>
              <a:t> a </a:t>
            </a:r>
            <a:r>
              <a:rPr lang="lt-LT" dirty="0" err="1" smtClean="0"/>
              <a:t>pleasure</a:t>
            </a:r>
            <a:r>
              <a:rPr lang="lt-LT" dirty="0" smtClean="0"/>
              <a:t> to be </a:t>
            </a:r>
            <a:r>
              <a:rPr lang="lt-LT" dirty="0" err="1" smtClean="0"/>
              <a:t>here</a:t>
            </a:r>
            <a:r>
              <a:rPr lang="lt-LT" dirty="0" smtClean="0"/>
              <a:t> </a:t>
            </a:r>
            <a:r>
              <a:rPr lang="lt-LT" dirty="0" err="1" smtClean="0"/>
              <a:t>and</a:t>
            </a:r>
            <a:r>
              <a:rPr lang="lt-LT" dirty="0" smtClean="0"/>
              <a:t> to </a:t>
            </a:r>
            <a:r>
              <a:rPr lang="lt-LT" dirty="0" err="1" smtClean="0"/>
              <a:t>mmet</a:t>
            </a:r>
            <a:r>
              <a:rPr lang="lt-LT" dirty="0" smtClean="0"/>
              <a:t> </a:t>
            </a:r>
            <a:r>
              <a:rPr lang="lt-LT" dirty="0" err="1" smtClean="0"/>
              <a:t>you</a:t>
            </a:r>
            <a:r>
              <a:rPr lang="lt-LT" dirty="0" smtClean="0"/>
              <a:t> </a:t>
            </a:r>
            <a:r>
              <a:rPr lang="lt-LT" dirty="0" err="1" smtClean="0"/>
              <a:t>all</a:t>
            </a:r>
            <a:r>
              <a:rPr lang="lt-LT" dirty="0" smtClean="0"/>
              <a:t>. </a:t>
            </a:r>
            <a:r>
              <a:rPr lang="lt-LT" dirty="0" err="1" smtClean="0"/>
              <a:t>Its</a:t>
            </a:r>
            <a:r>
              <a:rPr lang="lt-LT" dirty="0" smtClean="0"/>
              <a:t> </a:t>
            </a:r>
            <a:r>
              <a:rPr lang="lt-LT" dirty="0" err="1" smtClean="0"/>
              <a:t>my</a:t>
            </a:r>
            <a:r>
              <a:rPr lang="lt-LT" dirty="0" smtClean="0"/>
              <a:t> </a:t>
            </a:r>
            <a:r>
              <a:rPr lang="lt-LT" dirty="0" err="1" smtClean="0"/>
              <a:t>first</a:t>
            </a:r>
            <a:r>
              <a:rPr lang="lt-LT" dirty="0" smtClean="0"/>
              <a:t> </a:t>
            </a:r>
            <a:r>
              <a:rPr lang="lt-LT" dirty="0" err="1" smtClean="0"/>
              <a:t>seminar</a:t>
            </a:r>
            <a:r>
              <a:rPr lang="lt-LT" dirty="0" smtClean="0"/>
              <a:t> </a:t>
            </a:r>
            <a:r>
              <a:rPr lang="lt-LT" dirty="0" err="1" smtClean="0"/>
              <a:t>and</a:t>
            </a:r>
            <a:r>
              <a:rPr lang="lt-LT" dirty="0" smtClean="0"/>
              <a:t> I am </a:t>
            </a:r>
            <a:r>
              <a:rPr lang="lt-LT" dirty="0" err="1" smtClean="0"/>
              <a:t>grateful</a:t>
            </a:r>
            <a:r>
              <a:rPr lang="lt-LT" dirty="0" smtClean="0"/>
              <a:t> </a:t>
            </a:r>
            <a:r>
              <a:rPr lang="lt-LT" dirty="0" err="1" smtClean="0"/>
              <a:t>for</a:t>
            </a:r>
            <a:r>
              <a:rPr lang="lt-LT" dirty="0" smtClean="0"/>
              <a:t> </a:t>
            </a:r>
            <a:r>
              <a:rPr lang="lt-LT" dirty="0" err="1" smtClean="0"/>
              <a:t>the</a:t>
            </a:r>
            <a:r>
              <a:rPr lang="lt-LT" dirty="0" smtClean="0"/>
              <a:t> </a:t>
            </a:r>
            <a:r>
              <a:rPr lang="lt-LT" dirty="0" err="1" smtClean="0"/>
              <a:t>opportunity</a:t>
            </a:r>
            <a:r>
              <a:rPr lang="lt-LT" dirty="0" smtClean="0"/>
              <a:t> to be</a:t>
            </a:r>
            <a:r>
              <a:rPr lang="lt-LT" baseline="0" dirty="0" smtClean="0"/>
              <a:t> </a:t>
            </a:r>
            <a:r>
              <a:rPr lang="lt-LT" baseline="0" dirty="0" err="1" smtClean="0"/>
              <a:t>here</a:t>
            </a:r>
            <a:r>
              <a:rPr lang="lt-LT" baseline="0" dirty="0" smtClean="0"/>
              <a:t>.</a:t>
            </a:r>
            <a:endParaRPr lang="lt-LT" dirty="0"/>
          </a:p>
        </p:txBody>
      </p:sp>
      <p:sp>
        <p:nvSpPr>
          <p:cNvPr id="4" name="Skaidrės numerio vietos rezervavimo ženklas 3"/>
          <p:cNvSpPr>
            <a:spLocks noGrp="1"/>
          </p:cNvSpPr>
          <p:nvPr>
            <p:ph type="sldNum" sz="quarter" idx="10"/>
          </p:nvPr>
        </p:nvSpPr>
        <p:spPr/>
        <p:txBody>
          <a:bodyPr/>
          <a:lstStyle/>
          <a:p>
            <a:fld id="{397AAA1C-5F48-4C9F-B4F1-A9BA834160C4}" type="slidenum">
              <a:rPr lang="lt-LT" smtClean="0"/>
              <a:t>1</a:t>
            </a:fld>
            <a:endParaRPr lang="lt-LT"/>
          </a:p>
        </p:txBody>
      </p:sp>
    </p:spTree>
    <p:extLst>
      <p:ext uri="{BB962C8B-B14F-4D97-AF65-F5344CB8AC3E}">
        <p14:creationId xmlns:p14="http://schemas.microsoft.com/office/powerpoint/2010/main" val="923761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err="1" smtClean="0"/>
              <a:t>Due</a:t>
            </a:r>
            <a:r>
              <a:rPr lang="lt-LT" dirty="0" smtClean="0"/>
              <a:t> to </a:t>
            </a:r>
            <a:r>
              <a:rPr lang="lt-LT" dirty="0" err="1" smtClean="0"/>
              <a:t>our</a:t>
            </a:r>
            <a:r>
              <a:rPr lang="lt-LT" dirty="0" smtClean="0"/>
              <a:t> </a:t>
            </a:r>
            <a:r>
              <a:rPr lang="lt-LT" dirty="0" err="1" smtClean="0"/>
              <a:t>legal</a:t>
            </a:r>
            <a:r>
              <a:rPr lang="lt-LT" dirty="0" smtClean="0"/>
              <a:t> </a:t>
            </a:r>
            <a:r>
              <a:rPr lang="lt-LT" dirty="0" err="1" smtClean="0"/>
              <a:t>regulations</a:t>
            </a:r>
            <a:r>
              <a:rPr lang="lt-LT" baseline="0" dirty="0" smtClean="0"/>
              <a:t> </a:t>
            </a:r>
            <a:r>
              <a:rPr lang="lt-LT" baseline="0" dirty="0" err="1" smtClean="0"/>
              <a:t>the</a:t>
            </a:r>
            <a:r>
              <a:rPr lang="lt-LT" baseline="0" dirty="0" smtClean="0"/>
              <a:t> m</a:t>
            </a:r>
            <a:r>
              <a:rPr lang="en-US" dirty="0" err="1" smtClean="0"/>
              <a:t>ain</a:t>
            </a:r>
            <a:r>
              <a:rPr lang="en-US" dirty="0" smtClean="0"/>
              <a:t> players in LT</a:t>
            </a:r>
            <a:r>
              <a:rPr lang="lt-LT" baseline="0" dirty="0" smtClean="0"/>
              <a:t> are</a:t>
            </a:r>
            <a:r>
              <a:rPr lang="en-US" dirty="0" smtClean="0"/>
              <a:t> Ministry of Culture, Ministry of National Defense (challenges: VU belongs to ŠMSM, heritage is curated by Ministry of Culture - lack of communication and information)</a:t>
            </a:r>
            <a:endParaRPr lang="lt-LT" dirty="0" smtClean="0"/>
          </a:p>
          <a:p>
            <a:endParaRPr lang="lt-LT" dirty="0" smtClean="0"/>
          </a:p>
          <a:p>
            <a:r>
              <a:rPr lang="lt-LT" dirty="0" err="1" smtClean="0">
                <a:solidFill>
                  <a:schemeClr val="accent2">
                    <a:lumMod val="10000"/>
                  </a:schemeClr>
                </a:solidFill>
              </a:rPr>
              <a:t>Emergency</a:t>
            </a:r>
            <a:r>
              <a:rPr lang="lt-LT" dirty="0" smtClean="0">
                <a:solidFill>
                  <a:schemeClr val="accent2">
                    <a:lumMod val="10000"/>
                  </a:schemeClr>
                </a:solidFill>
              </a:rPr>
              <a:t> </a:t>
            </a:r>
            <a:r>
              <a:rPr lang="lt-LT" dirty="0" err="1" smtClean="0">
                <a:solidFill>
                  <a:schemeClr val="accent2">
                    <a:lumMod val="10000"/>
                  </a:schemeClr>
                </a:solidFill>
              </a:rPr>
              <a:t>management</a:t>
            </a:r>
            <a:r>
              <a:rPr lang="lt-LT" dirty="0" smtClean="0">
                <a:solidFill>
                  <a:schemeClr val="accent2">
                    <a:lumMod val="10000"/>
                  </a:schemeClr>
                </a:solidFill>
              </a:rPr>
              <a:t> </a:t>
            </a:r>
            <a:r>
              <a:rPr lang="lt-LT" dirty="0" err="1" smtClean="0">
                <a:solidFill>
                  <a:schemeClr val="accent2">
                    <a:lumMod val="10000"/>
                  </a:schemeClr>
                </a:solidFill>
              </a:rPr>
              <a:t>plan</a:t>
            </a:r>
            <a:r>
              <a:rPr lang="lt-LT" dirty="0" smtClean="0">
                <a:solidFill>
                  <a:schemeClr val="accent2">
                    <a:lumMod val="10000"/>
                  </a:schemeClr>
                </a:solidFill>
              </a:rPr>
              <a:t> </a:t>
            </a:r>
            <a:r>
              <a:rPr lang="en-US" dirty="0" smtClean="0">
                <a:solidFill>
                  <a:schemeClr val="accent2">
                    <a:lumMod val="10000"/>
                  </a:schemeClr>
                </a:solidFill>
              </a:rPr>
              <a:t>focuses on civil defense rather than asset protection</a:t>
            </a:r>
            <a:r>
              <a:rPr lang="lt-LT" dirty="0" smtClean="0">
                <a:solidFill>
                  <a:schemeClr val="accent2">
                    <a:lumMod val="10000"/>
                  </a:schemeClr>
                </a:solidFill>
              </a:rPr>
              <a:t>. </a:t>
            </a:r>
            <a:r>
              <a:rPr lang="en-US" dirty="0" smtClean="0">
                <a:solidFill>
                  <a:schemeClr val="accent2">
                    <a:lumMod val="10000"/>
                  </a:schemeClr>
                </a:solidFill>
              </a:rPr>
              <a:t>The library should develop its own plan. The challenge is the lack of methodological support.</a:t>
            </a:r>
            <a:r>
              <a:rPr lang="lt-LT" dirty="0" smtClean="0">
                <a:solidFill>
                  <a:schemeClr val="accent2">
                    <a:lumMod val="10000"/>
                  </a:schemeClr>
                </a:solidFill>
              </a:rPr>
              <a:t> </a:t>
            </a:r>
            <a:r>
              <a:rPr lang="lt-LT" dirty="0" err="1" smtClean="0">
                <a:solidFill>
                  <a:schemeClr val="accent2">
                    <a:lumMod val="10000"/>
                  </a:schemeClr>
                </a:solidFill>
              </a:rPr>
              <a:t>So</a:t>
            </a:r>
            <a:r>
              <a:rPr lang="lt-LT" dirty="0" smtClean="0">
                <a:solidFill>
                  <a:schemeClr val="accent2">
                    <a:lumMod val="10000"/>
                  </a:schemeClr>
                </a:solidFill>
              </a:rPr>
              <a:t> a</a:t>
            </a:r>
            <a:r>
              <a:rPr lang="lt-LT" baseline="0" dirty="0" smtClean="0">
                <a:solidFill>
                  <a:schemeClr val="accent2">
                    <a:lumMod val="10000"/>
                  </a:schemeClr>
                </a:solidFill>
              </a:rPr>
              <a:t> </a:t>
            </a:r>
            <a:r>
              <a:rPr lang="lt-LT" baseline="0" dirty="0" err="1" smtClean="0">
                <a:solidFill>
                  <a:schemeClr val="accent2">
                    <a:lumMod val="10000"/>
                  </a:schemeClr>
                </a:solidFill>
              </a:rPr>
              <a:t>lot</a:t>
            </a:r>
            <a:r>
              <a:rPr lang="lt-LT" baseline="0" dirty="0" smtClean="0">
                <a:solidFill>
                  <a:schemeClr val="accent2">
                    <a:lumMod val="10000"/>
                  </a:schemeClr>
                </a:solidFill>
              </a:rPr>
              <a:t> </a:t>
            </a:r>
            <a:r>
              <a:rPr lang="lt-LT" baseline="0" dirty="0" err="1" smtClean="0">
                <a:solidFill>
                  <a:schemeClr val="accent2">
                    <a:lumMod val="10000"/>
                  </a:schemeClr>
                </a:solidFill>
              </a:rPr>
              <a:t>of</a:t>
            </a:r>
            <a:r>
              <a:rPr lang="lt-LT" baseline="0" dirty="0" smtClean="0">
                <a:solidFill>
                  <a:schemeClr val="accent2">
                    <a:lumMod val="10000"/>
                  </a:schemeClr>
                </a:solidFill>
              </a:rPr>
              <a:t> </a:t>
            </a:r>
            <a:r>
              <a:rPr lang="lt-LT" baseline="0" dirty="0" err="1" smtClean="0">
                <a:solidFill>
                  <a:schemeClr val="accent2">
                    <a:lumMod val="10000"/>
                  </a:schemeClr>
                </a:solidFill>
              </a:rPr>
              <a:t>questions</a:t>
            </a:r>
            <a:r>
              <a:rPr lang="lt-LT" baseline="0" dirty="0" smtClean="0">
                <a:solidFill>
                  <a:schemeClr val="accent2">
                    <a:lumMod val="10000"/>
                  </a:schemeClr>
                </a:solidFill>
              </a:rPr>
              <a:t> </a:t>
            </a:r>
            <a:r>
              <a:rPr lang="lt-LT" baseline="0" dirty="0" err="1" smtClean="0">
                <a:solidFill>
                  <a:schemeClr val="accent2">
                    <a:lumMod val="10000"/>
                  </a:schemeClr>
                </a:solidFill>
              </a:rPr>
              <a:t>occure</a:t>
            </a:r>
            <a:r>
              <a:rPr lang="lt-LT" baseline="0" dirty="0" smtClean="0">
                <a:solidFill>
                  <a:schemeClr val="accent2">
                    <a:lumMod val="10000"/>
                  </a:schemeClr>
                </a:solidFill>
              </a:rPr>
              <a:t> </a:t>
            </a:r>
            <a:r>
              <a:rPr lang="lt-LT" baseline="0" dirty="0" err="1" smtClean="0">
                <a:solidFill>
                  <a:schemeClr val="accent2">
                    <a:lumMod val="10000"/>
                  </a:schemeClr>
                </a:solidFill>
              </a:rPr>
              <a:t>then</a:t>
            </a:r>
            <a:r>
              <a:rPr lang="lt-LT" baseline="0" dirty="0" smtClean="0">
                <a:solidFill>
                  <a:schemeClr val="accent2">
                    <a:lumMod val="10000"/>
                  </a:schemeClr>
                </a:solidFill>
              </a:rPr>
              <a:t> it </a:t>
            </a:r>
            <a:r>
              <a:rPr lang="lt-LT" baseline="0" dirty="0" err="1" smtClean="0">
                <a:solidFill>
                  <a:schemeClr val="accent2">
                    <a:lumMod val="10000"/>
                  </a:schemeClr>
                </a:solidFill>
              </a:rPr>
              <a:t>comes</a:t>
            </a:r>
            <a:r>
              <a:rPr lang="lt-LT" baseline="0" dirty="0" smtClean="0">
                <a:solidFill>
                  <a:schemeClr val="accent2">
                    <a:lumMod val="10000"/>
                  </a:schemeClr>
                </a:solidFill>
              </a:rPr>
              <a:t> to </a:t>
            </a:r>
            <a:r>
              <a:rPr lang="lt-LT" baseline="0" dirty="0" err="1" smtClean="0">
                <a:solidFill>
                  <a:schemeClr val="accent2">
                    <a:lumMod val="10000"/>
                  </a:schemeClr>
                </a:solidFill>
              </a:rPr>
              <a:t>collection</a:t>
            </a:r>
            <a:r>
              <a:rPr lang="lt-LT" baseline="0" dirty="0" smtClean="0">
                <a:solidFill>
                  <a:schemeClr val="accent2">
                    <a:lumMod val="10000"/>
                  </a:schemeClr>
                </a:solidFill>
              </a:rPr>
              <a:t> </a:t>
            </a:r>
            <a:r>
              <a:rPr lang="lt-LT" baseline="0" dirty="0" err="1" smtClean="0">
                <a:solidFill>
                  <a:schemeClr val="accent2">
                    <a:lumMod val="10000"/>
                  </a:schemeClr>
                </a:solidFill>
              </a:rPr>
              <a:t>security</a:t>
            </a:r>
            <a:r>
              <a:rPr lang="lt-LT" baseline="0" dirty="0" smtClean="0">
                <a:solidFill>
                  <a:schemeClr val="accent2">
                    <a:lumMod val="10000"/>
                  </a:schemeClr>
                </a:solidFill>
              </a:rPr>
              <a:t>.</a:t>
            </a:r>
          </a:p>
          <a:p>
            <a:endParaRPr lang="lt-LT" baseline="0" dirty="0" smtClean="0">
              <a:solidFill>
                <a:schemeClr val="accent2">
                  <a:lumMod val="10000"/>
                </a:schemeClr>
              </a:solidFill>
            </a:endParaRPr>
          </a:p>
          <a:p>
            <a:r>
              <a:rPr lang="en-US" baseline="0" dirty="0" smtClean="0">
                <a:solidFill>
                  <a:schemeClr val="accent2">
                    <a:lumMod val="10000"/>
                  </a:schemeClr>
                </a:solidFill>
              </a:rPr>
              <a:t>We are currently at the end of the chain, executing orders (providing information, doing calculations, etc., but not seeing the big picture, e.g. we don't know where the collections would be shipped)</a:t>
            </a:r>
            <a:endParaRPr lang="lt-LT" baseline="0" dirty="0" smtClean="0">
              <a:solidFill>
                <a:schemeClr val="accent2">
                  <a:lumMod val="10000"/>
                </a:schemeClr>
              </a:solidFill>
            </a:endParaRPr>
          </a:p>
          <a:p>
            <a:endParaRPr lang="lt-LT" dirty="0"/>
          </a:p>
        </p:txBody>
      </p:sp>
      <p:sp>
        <p:nvSpPr>
          <p:cNvPr id="4" name="Skaidrės numerio vietos rezervavimo ženklas 3"/>
          <p:cNvSpPr>
            <a:spLocks noGrp="1"/>
          </p:cNvSpPr>
          <p:nvPr>
            <p:ph type="sldNum" sz="quarter" idx="10"/>
          </p:nvPr>
        </p:nvSpPr>
        <p:spPr/>
        <p:txBody>
          <a:bodyPr/>
          <a:lstStyle/>
          <a:p>
            <a:fld id="{397AAA1C-5F48-4C9F-B4F1-A9BA834160C4}" type="slidenum">
              <a:rPr lang="lt-LT" smtClean="0"/>
              <a:t>10</a:t>
            </a:fld>
            <a:endParaRPr lang="lt-LT"/>
          </a:p>
        </p:txBody>
      </p:sp>
    </p:spTree>
    <p:extLst>
      <p:ext uri="{BB962C8B-B14F-4D97-AF65-F5344CB8AC3E}">
        <p14:creationId xmlns:p14="http://schemas.microsoft.com/office/powerpoint/2010/main" val="1144729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baseline="0" dirty="0" err="1" smtClean="0"/>
              <a:t>High</a:t>
            </a:r>
            <a:r>
              <a:rPr lang="lt-LT" baseline="0" dirty="0" smtClean="0"/>
              <a:t> </a:t>
            </a:r>
            <a:r>
              <a:rPr lang="lt-LT" baseline="0" dirty="0" err="1" smtClean="0"/>
              <a:t>priority</a:t>
            </a:r>
            <a:r>
              <a:rPr lang="lt-LT" baseline="0" dirty="0" smtClean="0"/>
              <a:t> – 15 UNESCO </a:t>
            </a:r>
            <a:r>
              <a:rPr lang="lt-LT" baseline="0" dirty="0" err="1" smtClean="0"/>
              <a:t>protected</a:t>
            </a:r>
            <a:r>
              <a:rPr lang="lt-LT" baseline="0" dirty="0" smtClean="0"/>
              <a:t> </a:t>
            </a:r>
            <a:r>
              <a:rPr lang="lt-LT" baseline="0" dirty="0" err="1" smtClean="0"/>
              <a:t>documents</a:t>
            </a:r>
            <a:r>
              <a:rPr lang="lt-LT" baseline="0" dirty="0" smtClean="0"/>
              <a:t>, 47 </a:t>
            </a:r>
            <a:r>
              <a:rPr lang="lt-LT" baseline="0" dirty="0" err="1" smtClean="0"/>
              <a:t>other</a:t>
            </a:r>
            <a:r>
              <a:rPr lang="lt-LT" baseline="0" dirty="0" smtClean="0"/>
              <a:t> </a:t>
            </a:r>
            <a:r>
              <a:rPr lang="lt-LT" baseline="0" dirty="0" err="1" smtClean="0"/>
              <a:t>highly</a:t>
            </a:r>
            <a:r>
              <a:rPr lang="lt-LT" baseline="0" dirty="0" smtClean="0"/>
              <a:t> </a:t>
            </a:r>
            <a:r>
              <a:rPr lang="lt-LT" baseline="0" dirty="0" err="1" smtClean="0"/>
              <a:t>important</a:t>
            </a:r>
            <a:r>
              <a:rPr lang="lt-LT" baseline="0" dirty="0" smtClean="0"/>
              <a:t> </a:t>
            </a:r>
            <a:r>
              <a:rPr lang="lt-LT" baseline="0" dirty="0" err="1" smtClean="0"/>
              <a:t>prints</a:t>
            </a:r>
            <a:r>
              <a:rPr lang="lt-LT" baseline="0" dirty="0" smtClean="0"/>
              <a:t>, 50 </a:t>
            </a:r>
            <a:r>
              <a:rPr lang="lt-LT" baseline="0" dirty="0" err="1" smtClean="0"/>
              <a:t>archival</a:t>
            </a:r>
            <a:r>
              <a:rPr lang="lt-LT" baseline="0" dirty="0" smtClean="0"/>
              <a:t> </a:t>
            </a:r>
            <a:r>
              <a:rPr lang="lt-LT" baseline="0" dirty="0" err="1" smtClean="0"/>
              <a:t>boxes</a:t>
            </a:r>
            <a:r>
              <a:rPr lang="lt-LT" baseline="0" dirty="0" smtClean="0"/>
              <a:t> </a:t>
            </a:r>
            <a:r>
              <a:rPr lang="lt-LT" baseline="0" dirty="0" err="1" smtClean="0"/>
              <a:t>of</a:t>
            </a:r>
            <a:r>
              <a:rPr lang="lt-LT" baseline="0" dirty="0" smtClean="0"/>
              <a:t> </a:t>
            </a:r>
            <a:r>
              <a:rPr lang="lt-LT" baseline="0" dirty="0" err="1" smtClean="0"/>
              <a:t>manuscripts</a:t>
            </a:r>
            <a:r>
              <a:rPr lang="lt-LT" baseline="0" dirty="0" smtClean="0"/>
              <a:t> (N.B. </a:t>
            </a:r>
            <a:r>
              <a:rPr lang="lt-LT" baseline="0" dirty="0" err="1" smtClean="0"/>
              <a:t>all</a:t>
            </a:r>
            <a:r>
              <a:rPr lang="lt-LT" baseline="0" dirty="0" smtClean="0"/>
              <a:t> </a:t>
            </a:r>
            <a:r>
              <a:rPr lang="lt-LT" baseline="0" dirty="0" err="1" smtClean="0"/>
              <a:t>has</a:t>
            </a:r>
            <a:r>
              <a:rPr lang="lt-LT" baseline="0" dirty="0" smtClean="0"/>
              <a:t> to </a:t>
            </a:r>
            <a:r>
              <a:rPr lang="lt-LT" baseline="0" dirty="0" err="1" smtClean="0"/>
              <a:t>fit</a:t>
            </a:r>
            <a:r>
              <a:rPr lang="lt-LT" baseline="0" dirty="0" smtClean="0"/>
              <a:t> in </a:t>
            </a:r>
            <a:r>
              <a:rPr lang="lt-LT" baseline="0" dirty="0" err="1" smtClean="0"/>
              <a:t>one</a:t>
            </a:r>
            <a:r>
              <a:rPr lang="lt-LT" baseline="0" dirty="0" smtClean="0"/>
              <a:t> </a:t>
            </a:r>
            <a:r>
              <a:rPr lang="lt-LT" baseline="0" dirty="0" err="1" smtClean="0"/>
              <a:t>small</a:t>
            </a:r>
            <a:r>
              <a:rPr lang="lt-LT" baseline="0" dirty="0" smtClean="0"/>
              <a:t> </a:t>
            </a:r>
            <a:r>
              <a:rPr lang="lt-LT" baseline="0" dirty="0" err="1" smtClean="0"/>
              <a:t>minibus</a:t>
            </a:r>
            <a:r>
              <a:rPr lang="lt-LT" baseline="0" dirty="0" smtClean="0"/>
              <a:t>)</a:t>
            </a:r>
          </a:p>
          <a:p>
            <a:endParaRPr lang="lt-LT" baseline="0" dirty="0" smtClean="0"/>
          </a:p>
        </p:txBody>
      </p:sp>
      <p:sp>
        <p:nvSpPr>
          <p:cNvPr id="4" name="Skaidrės numerio vietos rezervavimo ženklas 3"/>
          <p:cNvSpPr>
            <a:spLocks noGrp="1"/>
          </p:cNvSpPr>
          <p:nvPr>
            <p:ph type="sldNum" sz="quarter" idx="10"/>
          </p:nvPr>
        </p:nvSpPr>
        <p:spPr/>
        <p:txBody>
          <a:bodyPr/>
          <a:lstStyle/>
          <a:p>
            <a:fld id="{397AAA1C-5F48-4C9F-B4F1-A9BA834160C4}" type="slidenum">
              <a:rPr lang="lt-LT" smtClean="0"/>
              <a:t>11</a:t>
            </a:fld>
            <a:endParaRPr lang="lt-LT"/>
          </a:p>
        </p:txBody>
      </p:sp>
    </p:spTree>
    <p:extLst>
      <p:ext uri="{BB962C8B-B14F-4D97-AF65-F5344CB8AC3E}">
        <p14:creationId xmlns:p14="http://schemas.microsoft.com/office/powerpoint/2010/main" val="3672160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t-LT" dirty="0"/>
          </a:p>
        </p:txBody>
      </p:sp>
      <p:sp>
        <p:nvSpPr>
          <p:cNvPr id="4" name="Skaidrės numerio vietos rezervavimo ženklas 3"/>
          <p:cNvSpPr>
            <a:spLocks noGrp="1"/>
          </p:cNvSpPr>
          <p:nvPr>
            <p:ph type="sldNum" sz="quarter" idx="10"/>
          </p:nvPr>
        </p:nvSpPr>
        <p:spPr/>
        <p:txBody>
          <a:bodyPr/>
          <a:lstStyle/>
          <a:p>
            <a:fld id="{397AAA1C-5F48-4C9F-B4F1-A9BA834160C4}" type="slidenum">
              <a:rPr lang="lt-LT" smtClean="0"/>
              <a:t>12</a:t>
            </a:fld>
            <a:endParaRPr lang="lt-LT"/>
          </a:p>
        </p:txBody>
      </p:sp>
    </p:spTree>
    <p:extLst>
      <p:ext uri="{BB962C8B-B14F-4D97-AF65-F5344CB8AC3E}">
        <p14:creationId xmlns:p14="http://schemas.microsoft.com/office/powerpoint/2010/main" val="706074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smtClean="0"/>
          </a:p>
          <a:p>
            <a:endParaRPr lang="lt-LT" dirty="0" smtClean="0"/>
          </a:p>
          <a:p>
            <a:endParaRPr lang="lt-LT" dirty="0"/>
          </a:p>
        </p:txBody>
      </p:sp>
      <p:sp>
        <p:nvSpPr>
          <p:cNvPr id="4" name="Skaidrės numerio vietos rezervavimo ženklas 3"/>
          <p:cNvSpPr>
            <a:spLocks noGrp="1"/>
          </p:cNvSpPr>
          <p:nvPr>
            <p:ph type="sldNum" sz="quarter" idx="10"/>
          </p:nvPr>
        </p:nvSpPr>
        <p:spPr/>
        <p:txBody>
          <a:bodyPr/>
          <a:lstStyle/>
          <a:p>
            <a:fld id="{397AAA1C-5F48-4C9F-B4F1-A9BA834160C4}" type="slidenum">
              <a:rPr lang="lt-LT" smtClean="0"/>
              <a:t>13</a:t>
            </a:fld>
            <a:endParaRPr lang="lt-LT"/>
          </a:p>
        </p:txBody>
      </p:sp>
    </p:spTree>
    <p:extLst>
      <p:ext uri="{BB962C8B-B14F-4D97-AF65-F5344CB8AC3E}">
        <p14:creationId xmlns:p14="http://schemas.microsoft.com/office/powerpoint/2010/main" val="857779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397AAA1C-5F48-4C9F-B4F1-A9BA834160C4}" type="slidenum">
              <a:rPr lang="lt-LT" smtClean="0"/>
              <a:t>14</a:t>
            </a:fld>
            <a:endParaRPr lang="lt-LT"/>
          </a:p>
        </p:txBody>
      </p:sp>
    </p:spTree>
    <p:extLst>
      <p:ext uri="{BB962C8B-B14F-4D97-AF65-F5344CB8AC3E}">
        <p14:creationId xmlns:p14="http://schemas.microsoft.com/office/powerpoint/2010/main" val="2181061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dirty="0" smtClean="0"/>
              <a:t>I</a:t>
            </a:r>
            <a:r>
              <a:rPr lang="en-US" baseline="0" dirty="0" smtClean="0"/>
              <a:t> decided to star my short presentation </a:t>
            </a:r>
            <a:r>
              <a:rPr lang="en-US" dirty="0" smtClean="0"/>
              <a:t>the main points</a:t>
            </a:r>
            <a:r>
              <a:rPr lang="en-US" baseline="0" dirty="0" smtClean="0"/>
              <a:t> which are identified in our </a:t>
            </a:r>
            <a:r>
              <a:rPr lang="en-US" baseline="0" dirty="0" err="1" smtClean="0"/>
              <a:t>programme</a:t>
            </a:r>
            <a:r>
              <a:rPr lang="en-US" baseline="0" dirty="0" smtClean="0"/>
              <a:t>. </a:t>
            </a:r>
            <a:r>
              <a:rPr lang="en-US" sz="1200" kern="1200" dirty="0" smtClean="0">
                <a:solidFill>
                  <a:schemeClr val="tx1"/>
                </a:solidFill>
                <a:effectLst/>
                <a:latin typeface="+mn-lt"/>
                <a:ea typeface="+mn-ea"/>
                <a:cs typeface="+mn-cs"/>
              </a:rPr>
              <a:t>I'm probably safe in saying that we've come across all of these points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durring</a:t>
            </a:r>
            <a:r>
              <a:rPr lang="lt-LT" sz="1200" kern="1200" baseline="0" dirty="0" smtClean="0">
                <a:solidFill>
                  <a:schemeClr val="tx1"/>
                </a:solidFill>
                <a:effectLst/>
                <a:latin typeface="+mn-lt"/>
                <a:ea typeface="+mn-ea"/>
                <a:cs typeface="+mn-cs"/>
              </a:rPr>
              <a:t> </a:t>
            </a:r>
            <a:r>
              <a:rPr lang="lt-LT" sz="1200" kern="1200" baseline="0" dirty="0" err="1" smtClean="0">
                <a:solidFill>
                  <a:schemeClr val="tx1"/>
                </a:solidFill>
                <a:effectLst/>
                <a:latin typeface="+mn-lt"/>
                <a:ea typeface="+mn-ea"/>
                <a:cs typeface="+mn-cs"/>
              </a:rPr>
              <a:t>las</a:t>
            </a:r>
            <a:r>
              <a:rPr lang="lt-LT" sz="1200" kern="1200" baseline="0" dirty="0" smtClean="0">
                <a:solidFill>
                  <a:schemeClr val="tx1"/>
                </a:solidFill>
                <a:effectLst/>
                <a:latin typeface="+mn-lt"/>
                <a:ea typeface="+mn-ea"/>
                <a:cs typeface="+mn-cs"/>
              </a:rPr>
              <a:t> </a:t>
            </a:r>
            <a:r>
              <a:rPr lang="lt-LT" sz="1200" kern="1200" baseline="0" dirty="0" err="1" smtClean="0">
                <a:solidFill>
                  <a:schemeClr val="tx1"/>
                </a:solidFill>
                <a:effectLst/>
                <a:latin typeface="+mn-lt"/>
                <a:ea typeface="+mn-ea"/>
                <a:cs typeface="+mn-cs"/>
              </a:rPr>
              <a:t>half</a:t>
            </a:r>
            <a:r>
              <a:rPr lang="lt-LT" sz="1200" kern="1200" baseline="0" dirty="0" smtClean="0">
                <a:solidFill>
                  <a:schemeClr val="tx1"/>
                </a:solidFill>
                <a:effectLst/>
                <a:latin typeface="+mn-lt"/>
                <a:ea typeface="+mn-ea"/>
                <a:cs typeface="+mn-cs"/>
              </a:rPr>
              <a:t> a </a:t>
            </a:r>
            <a:r>
              <a:rPr lang="lt-LT" sz="1200" kern="1200" baseline="0" dirty="0" err="1" smtClean="0">
                <a:solidFill>
                  <a:schemeClr val="tx1"/>
                </a:solidFill>
                <a:effectLst/>
                <a:latin typeface="+mn-lt"/>
                <a:ea typeface="+mn-ea"/>
                <a:cs typeface="+mn-cs"/>
              </a:rPr>
              <a:t>year</a:t>
            </a:r>
            <a:r>
              <a:rPr lang="lt-LT" sz="1200" kern="1200" baseline="0" dirty="0" smtClean="0">
                <a:solidFill>
                  <a:schemeClr val="tx1"/>
                </a:solidFill>
                <a:effectLst/>
                <a:latin typeface="+mn-lt"/>
                <a:ea typeface="+mn-ea"/>
                <a:cs typeface="+mn-cs"/>
              </a:rPr>
              <a:t>.</a:t>
            </a:r>
            <a:endParaRPr lang="lt-LT" dirty="0"/>
          </a:p>
        </p:txBody>
      </p:sp>
      <p:sp>
        <p:nvSpPr>
          <p:cNvPr id="4" name="Skaidrės numerio vietos rezervavimo ženklas 3"/>
          <p:cNvSpPr>
            <a:spLocks noGrp="1"/>
          </p:cNvSpPr>
          <p:nvPr>
            <p:ph type="sldNum" sz="quarter" idx="10"/>
          </p:nvPr>
        </p:nvSpPr>
        <p:spPr/>
        <p:txBody>
          <a:bodyPr/>
          <a:lstStyle/>
          <a:p>
            <a:fld id="{397AAA1C-5F48-4C9F-B4F1-A9BA834160C4}" type="slidenum">
              <a:rPr lang="lt-LT" smtClean="0"/>
              <a:t>2</a:t>
            </a:fld>
            <a:endParaRPr lang="lt-LT"/>
          </a:p>
        </p:txBody>
      </p:sp>
    </p:spTree>
    <p:extLst>
      <p:ext uri="{BB962C8B-B14F-4D97-AF65-F5344CB8AC3E}">
        <p14:creationId xmlns:p14="http://schemas.microsoft.com/office/powerpoint/2010/main" val="1630177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dirty="0" smtClean="0"/>
              <a:t>VU</a:t>
            </a:r>
            <a:r>
              <a:rPr lang="lt-LT" dirty="0" smtClean="0"/>
              <a:t>L</a:t>
            </a:r>
            <a:r>
              <a:rPr lang="en-US" dirty="0" smtClean="0"/>
              <a:t> already has experience with the loss of collections</a:t>
            </a:r>
            <a:r>
              <a:rPr lang="lt-LT" dirty="0" smtClean="0"/>
              <a:t>:</a:t>
            </a:r>
            <a:r>
              <a:rPr lang="lt-LT" baseline="0" dirty="0" smtClean="0"/>
              <a:t> in 1832-1842 </a:t>
            </a:r>
            <a:r>
              <a:rPr lang="lt-LT" baseline="0" dirty="0" err="1" smtClean="0"/>
              <a:t>collections</a:t>
            </a:r>
            <a:r>
              <a:rPr lang="lt-LT" baseline="0" dirty="0" smtClean="0"/>
              <a:t> </a:t>
            </a:r>
            <a:r>
              <a:rPr lang="lt-LT" baseline="0" dirty="0" err="1" smtClean="0"/>
              <a:t>were</a:t>
            </a:r>
            <a:r>
              <a:rPr lang="lt-LT" baseline="0" dirty="0" smtClean="0"/>
              <a:t> </a:t>
            </a:r>
            <a:r>
              <a:rPr lang="lt-LT" baseline="0" dirty="0" err="1" smtClean="0"/>
              <a:t>moved</a:t>
            </a:r>
            <a:r>
              <a:rPr lang="lt-LT" baseline="0" dirty="0" smtClean="0"/>
              <a:t> to </a:t>
            </a:r>
            <a:r>
              <a:rPr lang="lt-LT" baseline="0" dirty="0" err="1" smtClean="0"/>
              <a:t>various</a:t>
            </a:r>
            <a:r>
              <a:rPr lang="lt-LT" baseline="0" dirty="0" smtClean="0"/>
              <a:t> </a:t>
            </a:r>
            <a:r>
              <a:rPr lang="lt-LT" baseline="0" dirty="0" err="1" smtClean="0"/>
              <a:t>cities</a:t>
            </a:r>
            <a:r>
              <a:rPr lang="lt-LT" baseline="0" dirty="0" smtClean="0"/>
              <a:t> </a:t>
            </a:r>
            <a:r>
              <a:rPr lang="lt-LT" baseline="0" dirty="0" err="1" smtClean="0"/>
              <a:t>is</a:t>
            </a:r>
            <a:r>
              <a:rPr lang="lt-LT" baseline="0" dirty="0" smtClean="0"/>
              <a:t> </a:t>
            </a:r>
            <a:r>
              <a:rPr lang="lt-LT" baseline="0" dirty="0" err="1" smtClean="0"/>
              <a:t>Russian</a:t>
            </a:r>
            <a:r>
              <a:rPr lang="lt-LT" baseline="0" dirty="0" smtClean="0"/>
              <a:t> Empire, in 1915 </a:t>
            </a:r>
            <a:r>
              <a:rPr lang="lt-LT" baseline="0" dirty="0" err="1" smtClean="0"/>
              <a:t>collections</a:t>
            </a:r>
            <a:r>
              <a:rPr lang="lt-LT" baseline="0" dirty="0" smtClean="0"/>
              <a:t> </a:t>
            </a:r>
            <a:r>
              <a:rPr lang="lt-LT" baseline="0" dirty="0" err="1" smtClean="0"/>
              <a:t>of</a:t>
            </a:r>
            <a:r>
              <a:rPr lang="lt-LT" baseline="0" dirty="0" smtClean="0"/>
              <a:t> Vilnius </a:t>
            </a:r>
            <a:r>
              <a:rPr lang="lt-LT" baseline="0" dirty="0" err="1" smtClean="0"/>
              <a:t>Public</a:t>
            </a:r>
            <a:r>
              <a:rPr lang="lt-LT" baseline="0" dirty="0" smtClean="0"/>
              <a:t> </a:t>
            </a:r>
            <a:r>
              <a:rPr lang="lt-LT" baseline="0" dirty="0" err="1" smtClean="0"/>
              <a:t>Library</a:t>
            </a:r>
            <a:r>
              <a:rPr lang="lt-LT" baseline="0" dirty="0" smtClean="0"/>
              <a:t> </a:t>
            </a:r>
            <a:r>
              <a:rPr lang="lt-LT" baseline="0" dirty="0" err="1" smtClean="0"/>
              <a:t>were</a:t>
            </a:r>
            <a:r>
              <a:rPr lang="lt-LT" baseline="0" dirty="0" smtClean="0"/>
              <a:t> </a:t>
            </a:r>
            <a:r>
              <a:rPr lang="lt-LT" baseline="0" dirty="0" err="1" smtClean="0"/>
              <a:t>transfered</a:t>
            </a:r>
            <a:r>
              <a:rPr lang="lt-LT" baseline="0" dirty="0" smtClean="0"/>
              <a:t> to </a:t>
            </a:r>
            <a:r>
              <a:rPr lang="lt-LT" baseline="0" dirty="0" err="1" smtClean="0"/>
              <a:t>Russian</a:t>
            </a:r>
            <a:r>
              <a:rPr lang="lt-LT" baseline="0" dirty="0" smtClean="0"/>
              <a:t> Empire, </a:t>
            </a:r>
            <a:r>
              <a:rPr lang="lt-LT" baseline="0" dirty="0" err="1" smtClean="0"/>
              <a:t>mostly</a:t>
            </a:r>
            <a:r>
              <a:rPr lang="lt-LT" baseline="0" dirty="0" smtClean="0"/>
              <a:t> </a:t>
            </a:r>
            <a:r>
              <a:rPr lang="lt-LT" baseline="0" dirty="0" err="1" smtClean="0"/>
              <a:t>Moscow</a:t>
            </a:r>
            <a:r>
              <a:rPr lang="lt-LT" baseline="0" dirty="0" smtClean="0"/>
              <a:t>, </a:t>
            </a:r>
            <a:r>
              <a:rPr lang="lt-LT" baseline="0" dirty="0" err="1" smtClean="0"/>
              <a:t>Sank</a:t>
            </a:r>
            <a:r>
              <a:rPr lang="lt-LT" baseline="0" dirty="0" smtClean="0"/>
              <a:t> </a:t>
            </a:r>
            <a:r>
              <a:rPr lang="lt-LT" baseline="0" dirty="0" err="1" smtClean="0"/>
              <a:t>Petersbourg</a:t>
            </a:r>
            <a:r>
              <a:rPr lang="lt-LT" baseline="0" dirty="0" smtClean="0"/>
              <a:t>, </a:t>
            </a:r>
            <a:r>
              <a:rPr lang="lt-LT" baseline="0" dirty="0" err="1" smtClean="0"/>
              <a:t>Kiev</a:t>
            </a:r>
            <a:r>
              <a:rPr lang="lt-LT" baseline="0" dirty="0" smtClean="0"/>
              <a:t>, </a:t>
            </a:r>
            <a:r>
              <a:rPr lang="lt-LT" baseline="0" dirty="0" err="1" smtClean="0"/>
              <a:t>Charkov</a:t>
            </a:r>
            <a:r>
              <a:rPr lang="lt-LT" baseline="0" dirty="0" smtClean="0"/>
              <a:t>, </a:t>
            </a:r>
            <a:r>
              <a:rPr lang="lt-LT" baseline="0" dirty="0" err="1" smtClean="0"/>
              <a:t>Odessa</a:t>
            </a:r>
            <a:r>
              <a:rPr lang="lt-LT" baseline="0" dirty="0" smtClean="0"/>
              <a:t>. In 1956 a </a:t>
            </a:r>
            <a:r>
              <a:rPr lang="lt-LT" baseline="0" dirty="0" err="1" smtClean="0"/>
              <a:t>small</a:t>
            </a:r>
            <a:r>
              <a:rPr lang="lt-LT" baseline="0" dirty="0" smtClean="0"/>
              <a:t> </a:t>
            </a:r>
            <a:r>
              <a:rPr lang="lt-LT" baseline="0" dirty="0" err="1" smtClean="0"/>
              <a:t>part</a:t>
            </a:r>
            <a:r>
              <a:rPr lang="lt-LT" baseline="0" dirty="0" smtClean="0"/>
              <a:t> </a:t>
            </a:r>
            <a:r>
              <a:rPr lang="lt-LT" baseline="0" dirty="0" err="1" smtClean="0"/>
              <a:t>of</a:t>
            </a:r>
            <a:r>
              <a:rPr lang="lt-LT" baseline="0" dirty="0" smtClean="0"/>
              <a:t> </a:t>
            </a:r>
            <a:r>
              <a:rPr lang="lt-LT" baseline="0" dirty="0" err="1" smtClean="0"/>
              <a:t>more</a:t>
            </a:r>
            <a:r>
              <a:rPr lang="lt-LT" baseline="0" dirty="0" smtClean="0"/>
              <a:t> </a:t>
            </a:r>
            <a:r>
              <a:rPr lang="lt-LT" baseline="0" dirty="0" err="1" smtClean="0"/>
              <a:t>that</a:t>
            </a:r>
            <a:r>
              <a:rPr lang="lt-LT" baseline="0" dirty="0" smtClean="0"/>
              <a:t> 300 000 </a:t>
            </a:r>
            <a:r>
              <a:rPr lang="lt-LT" baseline="0" dirty="0" err="1" smtClean="0"/>
              <a:t>items</a:t>
            </a:r>
            <a:r>
              <a:rPr lang="lt-LT" baseline="0" dirty="0" smtClean="0"/>
              <a:t> </a:t>
            </a:r>
            <a:r>
              <a:rPr lang="lt-LT" baseline="0" dirty="0" err="1" smtClean="0"/>
              <a:t>was</a:t>
            </a:r>
            <a:r>
              <a:rPr lang="lt-LT" baseline="0" dirty="0" smtClean="0"/>
              <a:t> </a:t>
            </a:r>
            <a:r>
              <a:rPr lang="lt-LT" baseline="0" dirty="0" err="1" smtClean="0"/>
              <a:t>retrieved</a:t>
            </a:r>
            <a:r>
              <a:rPr lang="lt-LT" baseline="0" dirty="0" smtClean="0"/>
              <a:t> – </a:t>
            </a:r>
            <a:r>
              <a:rPr lang="lt-LT" baseline="0" dirty="0" err="1" smtClean="0"/>
              <a:t>apr</a:t>
            </a:r>
            <a:r>
              <a:rPr lang="lt-LT" baseline="0" dirty="0" smtClean="0"/>
              <a:t> 18 000 </a:t>
            </a:r>
            <a:r>
              <a:rPr lang="lt-LT" baseline="0" dirty="0" err="1" smtClean="0"/>
              <a:t>reached</a:t>
            </a:r>
            <a:r>
              <a:rPr lang="lt-LT" baseline="0" dirty="0" smtClean="0"/>
              <a:t> Vilnius </a:t>
            </a:r>
            <a:r>
              <a:rPr lang="lt-LT" baseline="0" dirty="0" err="1" smtClean="0"/>
              <a:t>and</a:t>
            </a:r>
            <a:r>
              <a:rPr lang="lt-LT" baseline="0" dirty="0" smtClean="0"/>
              <a:t> </a:t>
            </a:r>
            <a:r>
              <a:rPr lang="lt-LT" baseline="0" dirty="0" err="1" smtClean="0"/>
              <a:t>now</a:t>
            </a:r>
            <a:r>
              <a:rPr lang="lt-LT" baseline="0" dirty="0" smtClean="0"/>
              <a:t> are </a:t>
            </a:r>
            <a:r>
              <a:rPr lang="lt-LT" baseline="0" dirty="0" err="1" smtClean="0"/>
              <a:t>called</a:t>
            </a:r>
            <a:r>
              <a:rPr lang="lt-LT" baseline="0" dirty="0" smtClean="0"/>
              <a:t> „</a:t>
            </a:r>
            <a:r>
              <a:rPr lang="lt-LT" baseline="0" dirty="0" err="1" smtClean="0"/>
              <a:t>Bibliotheca</a:t>
            </a:r>
            <a:r>
              <a:rPr lang="lt-LT" baseline="0" dirty="0" smtClean="0"/>
              <a:t> </a:t>
            </a:r>
            <a:r>
              <a:rPr lang="lt-LT" baseline="0" dirty="0" err="1" smtClean="0"/>
              <a:t>academiae</a:t>
            </a:r>
            <a:r>
              <a:rPr lang="lt-LT" baseline="0" dirty="0" smtClean="0"/>
              <a:t> </a:t>
            </a:r>
            <a:r>
              <a:rPr lang="lt-LT" baseline="0" dirty="0" err="1" smtClean="0"/>
              <a:t>Vilnensis</a:t>
            </a:r>
            <a:r>
              <a:rPr lang="lt-LT" baseline="0" dirty="0" smtClean="0"/>
              <a:t>“</a:t>
            </a:r>
            <a:endParaRPr lang="lt-LT" dirty="0" smtClean="0"/>
          </a:p>
          <a:p>
            <a:endParaRPr lang="lt-LT" dirty="0" smtClean="0"/>
          </a:p>
          <a:p>
            <a:r>
              <a:rPr lang="lt-LT" dirty="0" err="1" smtClean="0"/>
              <a:t>Let</a:t>
            </a:r>
            <a:r>
              <a:rPr lang="lt-LT" baseline="0" dirty="0" smtClean="0"/>
              <a:t> me </a:t>
            </a:r>
            <a:r>
              <a:rPr lang="lt-LT" baseline="0" dirty="0" err="1" smtClean="0"/>
              <a:t>give</a:t>
            </a:r>
            <a:r>
              <a:rPr lang="lt-LT" baseline="0" dirty="0" smtClean="0"/>
              <a:t> </a:t>
            </a:r>
            <a:r>
              <a:rPr lang="lt-LT" baseline="0" dirty="0" err="1" smtClean="0"/>
              <a:t>you</a:t>
            </a:r>
            <a:r>
              <a:rPr lang="lt-LT" baseline="0" dirty="0" smtClean="0"/>
              <a:t> </a:t>
            </a:r>
            <a:r>
              <a:rPr lang="lt-LT" baseline="0" dirty="0" err="1" smtClean="0"/>
              <a:t>some</a:t>
            </a:r>
            <a:r>
              <a:rPr lang="lt-LT" baseline="0" dirty="0" smtClean="0"/>
              <a:t> </a:t>
            </a:r>
            <a:r>
              <a:rPr lang="lt-LT" baseline="0" dirty="0" err="1" smtClean="0"/>
              <a:t>idea</a:t>
            </a:r>
            <a:r>
              <a:rPr lang="lt-LT" baseline="0" dirty="0" smtClean="0"/>
              <a:t> (</a:t>
            </a:r>
            <a:r>
              <a:rPr lang="lt-LT" baseline="0" dirty="0" err="1" smtClean="0"/>
              <a:t>or</a:t>
            </a:r>
            <a:r>
              <a:rPr lang="lt-LT" baseline="0" dirty="0" smtClean="0"/>
              <a:t> </a:t>
            </a:r>
            <a:r>
              <a:rPr lang="lt-LT" baseline="0" dirty="0" err="1" smtClean="0"/>
              <a:t>refresh</a:t>
            </a:r>
            <a:r>
              <a:rPr lang="lt-LT" baseline="0" dirty="0" smtClean="0"/>
              <a:t> </a:t>
            </a:r>
            <a:r>
              <a:rPr lang="lt-LT" baseline="0" dirty="0" err="1" smtClean="0"/>
              <a:t>your</a:t>
            </a:r>
            <a:r>
              <a:rPr lang="lt-LT" baseline="0" dirty="0" smtClean="0"/>
              <a:t> </a:t>
            </a:r>
            <a:r>
              <a:rPr lang="lt-LT" baseline="0" dirty="0" err="1" smtClean="0"/>
              <a:t>memory</a:t>
            </a:r>
            <a:r>
              <a:rPr lang="lt-LT" baseline="0" dirty="0" smtClean="0"/>
              <a:t>) </a:t>
            </a:r>
            <a:r>
              <a:rPr lang="lt-LT" baseline="0" dirty="0" err="1" smtClean="0"/>
              <a:t>of</a:t>
            </a:r>
            <a:r>
              <a:rPr lang="lt-LT" baseline="0" dirty="0" smtClean="0"/>
              <a:t> </a:t>
            </a:r>
            <a:r>
              <a:rPr lang="lt-LT" baseline="0" dirty="0" err="1" smtClean="0"/>
              <a:t>our</a:t>
            </a:r>
            <a:r>
              <a:rPr lang="lt-LT" baseline="0" dirty="0" smtClean="0"/>
              <a:t> </a:t>
            </a:r>
            <a:r>
              <a:rPr lang="lt-LT" baseline="0" dirty="0" err="1" smtClean="0"/>
              <a:t>Library</a:t>
            </a:r>
            <a:r>
              <a:rPr lang="lt-LT" baseline="0" dirty="0" smtClean="0"/>
              <a:t> </a:t>
            </a:r>
            <a:r>
              <a:rPr lang="lt-LT" baseline="0" dirty="0" err="1" smtClean="0"/>
              <a:t>first</a:t>
            </a:r>
            <a:r>
              <a:rPr lang="lt-LT" baseline="0" dirty="0" smtClean="0"/>
              <a:t>.</a:t>
            </a:r>
          </a:p>
          <a:p>
            <a:r>
              <a:rPr lang="en-US" baseline="0" dirty="0" smtClean="0"/>
              <a:t>our collections began from donations – similar to all libraries of that period.</a:t>
            </a:r>
          </a:p>
          <a:p>
            <a:r>
              <a:rPr lang="en-US" baseline="0" dirty="0" smtClean="0"/>
              <a:t>At the moment we have: </a:t>
            </a:r>
            <a:endParaRPr lang="lt-LT" baseline="0" dirty="0" smtClean="0"/>
          </a:p>
          <a:p>
            <a:endParaRPr lang="lt-LT" baseline="0" dirty="0" smtClean="0"/>
          </a:p>
          <a:p>
            <a:r>
              <a:rPr lang="en-US" baseline="0" dirty="0" smtClean="0"/>
              <a:t>I would like to highlight digital collections as one of the methods of protection</a:t>
            </a:r>
            <a:r>
              <a:rPr lang="lt-LT" baseline="0" dirty="0" smtClean="0"/>
              <a:t>.</a:t>
            </a:r>
            <a:endParaRPr lang="en-US" baseline="0" dirty="0" smtClean="0"/>
          </a:p>
          <a:p>
            <a:endParaRPr lang="lt-LT" dirty="0" smtClean="0"/>
          </a:p>
          <a:p>
            <a:endParaRPr lang="lt-LT" dirty="0"/>
          </a:p>
        </p:txBody>
      </p:sp>
      <p:sp>
        <p:nvSpPr>
          <p:cNvPr id="4" name="Skaidrės numerio vietos rezervavimo ženklas 3"/>
          <p:cNvSpPr>
            <a:spLocks noGrp="1"/>
          </p:cNvSpPr>
          <p:nvPr>
            <p:ph type="sldNum" sz="quarter" idx="10"/>
          </p:nvPr>
        </p:nvSpPr>
        <p:spPr/>
        <p:txBody>
          <a:bodyPr/>
          <a:lstStyle/>
          <a:p>
            <a:fld id="{397AAA1C-5F48-4C9F-B4F1-A9BA834160C4}" type="slidenum">
              <a:rPr lang="lt-LT" smtClean="0"/>
              <a:t>3</a:t>
            </a:fld>
            <a:endParaRPr lang="lt-LT"/>
          </a:p>
        </p:txBody>
      </p:sp>
    </p:spTree>
    <p:extLst>
      <p:ext uri="{BB962C8B-B14F-4D97-AF65-F5344CB8AC3E}">
        <p14:creationId xmlns:p14="http://schemas.microsoft.com/office/powerpoint/2010/main" val="2794843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397AAA1C-5F48-4C9F-B4F1-A9BA834160C4}" type="slidenum">
              <a:rPr lang="lt-LT" smtClean="0"/>
              <a:t>4</a:t>
            </a:fld>
            <a:endParaRPr lang="lt-LT"/>
          </a:p>
        </p:txBody>
      </p:sp>
    </p:spTree>
    <p:extLst>
      <p:ext uri="{BB962C8B-B14F-4D97-AF65-F5344CB8AC3E}">
        <p14:creationId xmlns:p14="http://schemas.microsoft.com/office/powerpoint/2010/main" val="1001725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dirty="0" smtClean="0">
                <a:solidFill>
                  <a:schemeClr val="accent3"/>
                </a:solidFill>
              </a:rPr>
              <a:t>1+1=1 </a:t>
            </a:r>
            <a:r>
              <a:rPr lang="en-US" dirty="0" err="1" smtClean="0">
                <a:solidFill>
                  <a:schemeClr val="accent3"/>
                </a:solidFill>
              </a:rPr>
              <a:t>ph</a:t>
            </a:r>
            <a:r>
              <a:rPr lang="lt-LT" dirty="0" smtClean="0">
                <a:solidFill>
                  <a:schemeClr val="accent3"/>
                </a:solidFill>
              </a:rPr>
              <a:t>i</a:t>
            </a:r>
            <a:r>
              <a:rPr lang="en-US" dirty="0" err="1" smtClean="0">
                <a:solidFill>
                  <a:schemeClr val="accent3"/>
                </a:solidFill>
              </a:rPr>
              <a:t>losophy</a:t>
            </a:r>
            <a:endParaRPr lang="lt-LT" dirty="0" smtClean="0">
              <a:solidFill>
                <a:schemeClr val="accent3"/>
              </a:solidFill>
            </a:endParaRPr>
          </a:p>
          <a:p>
            <a:r>
              <a:rPr lang="lt-LT" dirty="0" err="1" smtClean="0">
                <a:solidFill>
                  <a:schemeClr val="accent3"/>
                </a:solidFill>
              </a:rPr>
              <a:t>Situated</a:t>
            </a:r>
            <a:r>
              <a:rPr lang="lt-LT" dirty="0" smtClean="0">
                <a:solidFill>
                  <a:schemeClr val="accent3"/>
                </a:solidFill>
              </a:rPr>
              <a:t> in </a:t>
            </a:r>
            <a:r>
              <a:rPr lang="lt-LT" dirty="0" err="1" smtClean="0">
                <a:solidFill>
                  <a:schemeClr val="accent3"/>
                </a:solidFill>
              </a:rPr>
              <a:t>the</a:t>
            </a:r>
            <a:r>
              <a:rPr lang="lt-LT" dirty="0" smtClean="0">
                <a:solidFill>
                  <a:schemeClr val="accent3"/>
                </a:solidFill>
              </a:rPr>
              <a:t> </a:t>
            </a:r>
            <a:r>
              <a:rPr lang="lt-LT" dirty="0" err="1" smtClean="0">
                <a:solidFill>
                  <a:schemeClr val="accent3"/>
                </a:solidFill>
              </a:rPr>
              <a:t>city</a:t>
            </a:r>
            <a:r>
              <a:rPr lang="lt-LT" dirty="0" smtClean="0">
                <a:solidFill>
                  <a:schemeClr val="accent3"/>
                </a:solidFill>
              </a:rPr>
              <a:t> </a:t>
            </a:r>
            <a:r>
              <a:rPr lang="lt-LT" dirty="0" err="1" smtClean="0">
                <a:solidFill>
                  <a:schemeClr val="accent3"/>
                </a:solidFill>
              </a:rPr>
              <a:t>Center</a:t>
            </a:r>
            <a:r>
              <a:rPr lang="lt-LT" dirty="0" smtClean="0">
                <a:solidFill>
                  <a:schemeClr val="accent3"/>
                </a:solidFill>
              </a:rPr>
              <a:t> (</a:t>
            </a:r>
            <a:r>
              <a:rPr lang="lt-LT" dirty="0" err="1" smtClean="0">
                <a:solidFill>
                  <a:schemeClr val="accent3"/>
                </a:solidFill>
              </a:rPr>
              <a:t>Central</a:t>
            </a:r>
            <a:r>
              <a:rPr lang="lt-LT" dirty="0" smtClean="0">
                <a:solidFill>
                  <a:schemeClr val="accent3"/>
                </a:solidFill>
              </a:rPr>
              <a:t> </a:t>
            </a:r>
            <a:r>
              <a:rPr lang="lt-LT" dirty="0" err="1" smtClean="0">
                <a:solidFill>
                  <a:schemeClr val="accent3"/>
                </a:solidFill>
              </a:rPr>
              <a:t>Library</a:t>
            </a:r>
            <a:r>
              <a:rPr lang="lt-LT" dirty="0" smtClean="0">
                <a:solidFill>
                  <a:schemeClr val="accent3"/>
                </a:solidFill>
              </a:rPr>
              <a:t>) </a:t>
            </a:r>
            <a:r>
              <a:rPr lang="lt-LT" dirty="0" err="1" smtClean="0">
                <a:solidFill>
                  <a:schemeClr val="accent3"/>
                </a:solidFill>
              </a:rPr>
              <a:t>and</a:t>
            </a:r>
            <a:r>
              <a:rPr lang="lt-LT" dirty="0" smtClean="0">
                <a:solidFill>
                  <a:schemeClr val="accent3"/>
                </a:solidFill>
              </a:rPr>
              <a:t> In </a:t>
            </a:r>
            <a:r>
              <a:rPr lang="lt-LT" dirty="0" err="1" smtClean="0">
                <a:solidFill>
                  <a:schemeClr val="accent3"/>
                </a:solidFill>
              </a:rPr>
              <a:t>the</a:t>
            </a:r>
            <a:r>
              <a:rPr lang="lt-LT" dirty="0" smtClean="0">
                <a:solidFill>
                  <a:schemeClr val="accent3"/>
                </a:solidFill>
              </a:rPr>
              <a:t> </a:t>
            </a:r>
            <a:r>
              <a:rPr lang="lt-LT" dirty="0" err="1" smtClean="0">
                <a:solidFill>
                  <a:schemeClr val="accent3"/>
                </a:solidFill>
              </a:rPr>
              <a:t>student</a:t>
            </a:r>
            <a:r>
              <a:rPr lang="lt-LT" dirty="0" smtClean="0">
                <a:solidFill>
                  <a:schemeClr val="accent3"/>
                </a:solidFill>
              </a:rPr>
              <a:t> </a:t>
            </a:r>
            <a:r>
              <a:rPr lang="lt-LT" dirty="0" err="1" smtClean="0">
                <a:solidFill>
                  <a:schemeClr val="accent3"/>
                </a:solidFill>
              </a:rPr>
              <a:t>campus</a:t>
            </a:r>
            <a:r>
              <a:rPr lang="lt-LT" dirty="0" smtClean="0">
                <a:solidFill>
                  <a:schemeClr val="accent3"/>
                </a:solidFill>
              </a:rPr>
              <a:t> (S</a:t>
            </a:r>
            <a:r>
              <a:rPr lang="en-US" dirty="0" smtClean="0">
                <a:solidFill>
                  <a:schemeClr val="accent3"/>
                </a:solidFill>
              </a:rPr>
              <a:t>CI</a:t>
            </a:r>
            <a:r>
              <a:rPr lang="lt-LT" dirty="0" smtClean="0">
                <a:solidFill>
                  <a:schemeClr val="accent3"/>
                </a:solidFill>
              </a:rPr>
              <a:t> </a:t>
            </a:r>
            <a:r>
              <a:rPr lang="lt-LT" dirty="0" err="1" smtClean="0">
                <a:solidFill>
                  <a:schemeClr val="accent3"/>
                </a:solidFill>
              </a:rPr>
              <a:t>Center</a:t>
            </a:r>
            <a:r>
              <a:rPr lang="lt-LT" dirty="0" smtClean="0">
                <a:solidFill>
                  <a:schemeClr val="accent3"/>
                </a:solidFill>
              </a:rPr>
              <a:t>)</a:t>
            </a:r>
          </a:p>
          <a:p>
            <a:pPr marL="0" indent="0">
              <a:buNone/>
            </a:pPr>
            <a:endParaRPr lang="lt-LT" dirty="0" smtClean="0">
              <a:solidFill>
                <a:schemeClr val="accent3"/>
              </a:solidFill>
            </a:endParaRPr>
          </a:p>
          <a:p>
            <a:pPr marL="0" indent="0">
              <a:buNone/>
            </a:pPr>
            <a:endParaRPr lang="lt-LT" dirty="0" smtClean="0">
              <a:solidFill>
                <a:schemeClr val="accent3"/>
              </a:solidFill>
            </a:endParaRPr>
          </a:p>
          <a:p>
            <a:pPr marL="0" indent="0">
              <a:buNone/>
            </a:pPr>
            <a:r>
              <a:rPr lang="lt-LT" dirty="0" err="1" smtClean="0">
                <a:solidFill>
                  <a:schemeClr val="accent3"/>
                </a:solidFill>
              </a:rPr>
              <a:t>Modern</a:t>
            </a:r>
            <a:r>
              <a:rPr lang="lt-LT" dirty="0" smtClean="0">
                <a:solidFill>
                  <a:schemeClr val="accent3"/>
                </a:solidFill>
              </a:rPr>
              <a:t> </a:t>
            </a:r>
            <a:r>
              <a:rPr lang="lt-LT" dirty="0" err="1" smtClean="0">
                <a:solidFill>
                  <a:schemeClr val="accent3"/>
                </a:solidFill>
              </a:rPr>
              <a:t>building</a:t>
            </a:r>
            <a:r>
              <a:rPr lang="lt-LT" dirty="0" smtClean="0">
                <a:solidFill>
                  <a:schemeClr val="accent3"/>
                </a:solidFill>
              </a:rPr>
              <a:t> </a:t>
            </a:r>
            <a:r>
              <a:rPr lang="lt-LT" dirty="0" err="1" smtClean="0">
                <a:solidFill>
                  <a:schemeClr val="accent3"/>
                </a:solidFill>
              </a:rPr>
              <a:t>opened</a:t>
            </a:r>
            <a:r>
              <a:rPr lang="lt-LT" dirty="0" smtClean="0">
                <a:solidFill>
                  <a:schemeClr val="accent3"/>
                </a:solidFill>
              </a:rPr>
              <a:t> in </a:t>
            </a:r>
            <a:r>
              <a:rPr lang="lt-LT" dirty="0" err="1" smtClean="0">
                <a:solidFill>
                  <a:schemeClr val="accent3"/>
                </a:solidFill>
              </a:rPr>
              <a:t>March</a:t>
            </a:r>
            <a:r>
              <a:rPr lang="lt-LT" dirty="0" smtClean="0">
                <a:solidFill>
                  <a:schemeClr val="accent3"/>
                </a:solidFill>
              </a:rPr>
              <a:t> 2013</a:t>
            </a:r>
            <a:endParaRPr lang="en-US" dirty="0" smtClean="0">
              <a:solidFill>
                <a:schemeClr val="accent3"/>
              </a:solidFill>
            </a:endParaRPr>
          </a:p>
          <a:p>
            <a:pPr marL="0" indent="0">
              <a:buNone/>
            </a:pPr>
            <a:r>
              <a:rPr lang="en-US" dirty="0" smtClean="0">
                <a:solidFill>
                  <a:schemeClr val="accent3"/>
                </a:solidFill>
              </a:rPr>
              <a:t>24/7</a:t>
            </a:r>
            <a:endParaRPr lang="lt-LT" dirty="0" smtClean="0">
              <a:solidFill>
                <a:schemeClr val="accent3"/>
              </a:solidFill>
            </a:endParaRPr>
          </a:p>
          <a:p>
            <a:pPr marL="0" indent="0">
              <a:buNone/>
            </a:pPr>
            <a:r>
              <a:rPr lang="lt-LT" dirty="0" err="1" smtClean="0">
                <a:solidFill>
                  <a:schemeClr val="accent3"/>
                </a:solidFill>
              </a:rPr>
              <a:t>Modern</a:t>
            </a:r>
            <a:r>
              <a:rPr lang="lt-LT" dirty="0" smtClean="0">
                <a:solidFill>
                  <a:schemeClr val="accent3"/>
                </a:solidFill>
              </a:rPr>
              <a:t> </a:t>
            </a:r>
            <a:r>
              <a:rPr lang="lt-LT" dirty="0" err="1" smtClean="0">
                <a:solidFill>
                  <a:schemeClr val="accent3"/>
                </a:solidFill>
              </a:rPr>
              <a:t>systems</a:t>
            </a:r>
            <a:r>
              <a:rPr lang="lt-LT" dirty="0" smtClean="0">
                <a:solidFill>
                  <a:schemeClr val="accent3"/>
                </a:solidFill>
              </a:rPr>
              <a:t> (</a:t>
            </a:r>
            <a:r>
              <a:rPr lang="lt-LT" dirty="0" err="1" smtClean="0">
                <a:solidFill>
                  <a:schemeClr val="accent3"/>
                </a:solidFill>
              </a:rPr>
              <a:t>e.g</a:t>
            </a:r>
            <a:r>
              <a:rPr lang="lt-LT" dirty="0" smtClean="0">
                <a:solidFill>
                  <a:schemeClr val="accent3"/>
                </a:solidFill>
              </a:rPr>
              <a:t>. </a:t>
            </a:r>
            <a:r>
              <a:rPr lang="lt-LT" dirty="0" err="1" smtClean="0">
                <a:solidFill>
                  <a:schemeClr val="accent3"/>
                </a:solidFill>
              </a:rPr>
              <a:t>fire</a:t>
            </a:r>
            <a:r>
              <a:rPr lang="lt-LT" dirty="0" smtClean="0">
                <a:solidFill>
                  <a:schemeClr val="accent3"/>
                </a:solidFill>
              </a:rPr>
              <a:t> </a:t>
            </a:r>
            <a:r>
              <a:rPr lang="lt-LT" dirty="0" err="1" smtClean="0">
                <a:solidFill>
                  <a:schemeClr val="accent3"/>
                </a:solidFill>
              </a:rPr>
              <a:t>extinguishing</a:t>
            </a:r>
            <a:r>
              <a:rPr lang="lt-LT" dirty="0" smtClean="0">
                <a:solidFill>
                  <a:schemeClr val="accent3"/>
                </a:solidFill>
              </a:rPr>
              <a:t> </a:t>
            </a:r>
            <a:r>
              <a:rPr lang="lt-LT" dirty="0" err="1" smtClean="0">
                <a:solidFill>
                  <a:schemeClr val="accent3"/>
                </a:solidFill>
              </a:rPr>
              <a:t>system</a:t>
            </a:r>
            <a:r>
              <a:rPr lang="lt-LT" dirty="0" smtClean="0">
                <a:solidFill>
                  <a:schemeClr val="accent3"/>
                </a:solidFill>
              </a:rPr>
              <a:t> </a:t>
            </a:r>
            <a:r>
              <a:rPr lang="lt-LT" dirty="0" err="1" smtClean="0">
                <a:solidFill>
                  <a:schemeClr val="accent3"/>
                </a:solidFill>
              </a:rPr>
              <a:t>by</a:t>
            </a:r>
            <a:r>
              <a:rPr lang="lt-LT" dirty="0" smtClean="0">
                <a:solidFill>
                  <a:schemeClr val="accent3"/>
                </a:solidFill>
              </a:rPr>
              <a:t> </a:t>
            </a:r>
            <a:r>
              <a:rPr lang="lt-LT" dirty="0" err="1" smtClean="0">
                <a:solidFill>
                  <a:schemeClr val="accent3"/>
                </a:solidFill>
              </a:rPr>
              <a:t>fog</a:t>
            </a:r>
            <a:r>
              <a:rPr lang="lt-LT" dirty="0" smtClean="0">
                <a:solidFill>
                  <a:schemeClr val="accent3"/>
                </a:solidFill>
              </a:rPr>
              <a:t>, RFID etc.)</a:t>
            </a:r>
          </a:p>
          <a:p>
            <a:pPr marL="0" indent="0">
              <a:buNone/>
            </a:pPr>
            <a:r>
              <a:rPr lang="lt-LT" dirty="0" err="1" smtClean="0">
                <a:solidFill>
                  <a:schemeClr val="accent3"/>
                </a:solidFill>
              </a:rPr>
              <a:t>Modern</a:t>
            </a:r>
            <a:r>
              <a:rPr lang="lt-LT" dirty="0" smtClean="0">
                <a:solidFill>
                  <a:schemeClr val="accent3"/>
                </a:solidFill>
              </a:rPr>
              <a:t> </a:t>
            </a:r>
            <a:r>
              <a:rPr lang="lt-LT" dirty="0" err="1" smtClean="0">
                <a:solidFill>
                  <a:schemeClr val="accent3"/>
                </a:solidFill>
              </a:rPr>
              <a:t>collections</a:t>
            </a:r>
            <a:r>
              <a:rPr lang="lt-LT" dirty="0" smtClean="0">
                <a:solidFill>
                  <a:schemeClr val="accent3"/>
                </a:solidFill>
              </a:rPr>
              <a:t> </a:t>
            </a:r>
            <a:r>
              <a:rPr lang="lt-LT" dirty="0" err="1" smtClean="0">
                <a:solidFill>
                  <a:schemeClr val="accent3"/>
                </a:solidFill>
              </a:rPr>
              <a:t>for</a:t>
            </a:r>
            <a:r>
              <a:rPr lang="lt-LT" dirty="0" smtClean="0">
                <a:solidFill>
                  <a:schemeClr val="accent3"/>
                </a:solidFill>
              </a:rPr>
              <a:t> </a:t>
            </a:r>
            <a:r>
              <a:rPr lang="lt-LT" dirty="0" err="1" smtClean="0">
                <a:solidFill>
                  <a:schemeClr val="accent3"/>
                </a:solidFill>
              </a:rPr>
              <a:t>students</a:t>
            </a:r>
            <a:r>
              <a:rPr lang="lt-LT" dirty="0" smtClean="0">
                <a:solidFill>
                  <a:schemeClr val="accent3"/>
                </a:solidFill>
              </a:rPr>
              <a:t>‘ </a:t>
            </a:r>
            <a:r>
              <a:rPr lang="lt-LT" dirty="0" err="1" smtClean="0">
                <a:solidFill>
                  <a:schemeClr val="accent3"/>
                </a:solidFill>
              </a:rPr>
              <a:t>needs</a:t>
            </a:r>
            <a:endParaRPr lang="lt-LT" dirty="0" smtClean="0">
              <a:solidFill>
                <a:schemeClr val="accent3"/>
              </a:solidFill>
            </a:endParaRPr>
          </a:p>
          <a:p>
            <a:pPr marL="0" indent="0">
              <a:buNone/>
            </a:pPr>
            <a:r>
              <a:rPr lang="lt-LT" dirty="0" err="1" smtClean="0">
                <a:solidFill>
                  <a:schemeClr val="accent3"/>
                </a:solidFill>
              </a:rPr>
              <a:t>Self</a:t>
            </a:r>
            <a:r>
              <a:rPr lang="lt-LT" dirty="0" smtClean="0">
                <a:solidFill>
                  <a:schemeClr val="accent3"/>
                </a:solidFill>
              </a:rPr>
              <a:t> </a:t>
            </a:r>
            <a:r>
              <a:rPr lang="lt-LT" dirty="0" err="1" smtClean="0">
                <a:solidFill>
                  <a:schemeClr val="accent3"/>
                </a:solidFill>
              </a:rPr>
              <a:t>service</a:t>
            </a:r>
            <a:r>
              <a:rPr lang="lt-LT" dirty="0" smtClean="0">
                <a:solidFill>
                  <a:schemeClr val="accent3"/>
                </a:solidFill>
              </a:rPr>
              <a:t> (</a:t>
            </a:r>
            <a:r>
              <a:rPr lang="lt-LT" dirty="0" err="1" smtClean="0">
                <a:solidFill>
                  <a:schemeClr val="accent3"/>
                </a:solidFill>
              </a:rPr>
              <a:t>even</a:t>
            </a:r>
            <a:r>
              <a:rPr lang="lt-LT" dirty="0" smtClean="0">
                <a:solidFill>
                  <a:schemeClr val="accent3"/>
                </a:solidFill>
              </a:rPr>
              <a:t> in </a:t>
            </a:r>
            <a:r>
              <a:rPr lang="lt-LT" dirty="0" err="1" smtClean="0">
                <a:solidFill>
                  <a:schemeClr val="accent3"/>
                </a:solidFill>
              </a:rPr>
              <a:t>some</a:t>
            </a:r>
            <a:r>
              <a:rPr lang="lt-LT" dirty="0" smtClean="0">
                <a:solidFill>
                  <a:schemeClr val="accent3"/>
                </a:solidFill>
              </a:rPr>
              <a:t> </a:t>
            </a:r>
            <a:r>
              <a:rPr lang="lt-LT" dirty="0" err="1" smtClean="0">
                <a:solidFill>
                  <a:schemeClr val="accent3"/>
                </a:solidFill>
              </a:rPr>
              <a:t>part</a:t>
            </a:r>
            <a:r>
              <a:rPr lang="lt-LT" dirty="0" smtClean="0">
                <a:solidFill>
                  <a:schemeClr val="accent3"/>
                </a:solidFill>
              </a:rPr>
              <a:t> </a:t>
            </a:r>
            <a:r>
              <a:rPr lang="lt-LT" dirty="0" err="1" smtClean="0">
                <a:solidFill>
                  <a:schemeClr val="accent3"/>
                </a:solidFill>
              </a:rPr>
              <a:t>of</a:t>
            </a:r>
            <a:r>
              <a:rPr lang="lt-LT" dirty="0" smtClean="0">
                <a:solidFill>
                  <a:schemeClr val="accent3"/>
                </a:solidFill>
              </a:rPr>
              <a:t> </a:t>
            </a:r>
            <a:r>
              <a:rPr lang="lt-LT" dirty="0" err="1" smtClean="0">
                <a:solidFill>
                  <a:schemeClr val="accent3"/>
                </a:solidFill>
              </a:rPr>
              <a:t>stacks</a:t>
            </a:r>
            <a:r>
              <a:rPr lang="lt-LT" dirty="0" smtClean="0">
                <a:solidFill>
                  <a:schemeClr val="accent3"/>
                </a:solidFill>
              </a:rPr>
              <a:t>)</a:t>
            </a:r>
          </a:p>
          <a:p>
            <a:pPr marL="0" indent="0">
              <a:buNone/>
            </a:pPr>
            <a:r>
              <a:rPr lang="lt-LT" dirty="0" err="1" smtClean="0">
                <a:solidFill>
                  <a:schemeClr val="accent3"/>
                </a:solidFill>
              </a:rPr>
              <a:t>Space</a:t>
            </a:r>
            <a:r>
              <a:rPr lang="lt-LT" dirty="0" smtClean="0">
                <a:solidFill>
                  <a:schemeClr val="accent3"/>
                </a:solidFill>
              </a:rPr>
              <a:t> </a:t>
            </a:r>
            <a:r>
              <a:rPr lang="lt-LT" dirty="0" err="1" smtClean="0">
                <a:solidFill>
                  <a:schemeClr val="accent3"/>
                </a:solidFill>
              </a:rPr>
              <a:t>for</a:t>
            </a:r>
            <a:r>
              <a:rPr lang="lt-LT" dirty="0" smtClean="0">
                <a:solidFill>
                  <a:schemeClr val="accent3"/>
                </a:solidFill>
              </a:rPr>
              <a:t> </a:t>
            </a:r>
            <a:r>
              <a:rPr lang="lt-LT" dirty="0" err="1" smtClean="0">
                <a:solidFill>
                  <a:schemeClr val="accent3"/>
                </a:solidFill>
              </a:rPr>
              <a:t>learning</a:t>
            </a:r>
            <a:r>
              <a:rPr lang="lt-LT" dirty="0" smtClean="0">
                <a:solidFill>
                  <a:schemeClr val="accent3"/>
                </a:solidFill>
              </a:rPr>
              <a:t> </a:t>
            </a:r>
            <a:r>
              <a:rPr lang="lt-LT" dirty="0" err="1" smtClean="0">
                <a:solidFill>
                  <a:schemeClr val="accent3"/>
                </a:solidFill>
              </a:rPr>
              <a:t>and</a:t>
            </a:r>
            <a:r>
              <a:rPr lang="lt-LT" dirty="0" smtClean="0">
                <a:solidFill>
                  <a:schemeClr val="accent3"/>
                </a:solidFill>
              </a:rPr>
              <a:t> </a:t>
            </a:r>
            <a:r>
              <a:rPr lang="lt-LT" dirty="0" err="1" smtClean="0">
                <a:solidFill>
                  <a:schemeClr val="accent3"/>
                </a:solidFill>
              </a:rPr>
              <a:t>creating</a:t>
            </a:r>
            <a:endParaRPr lang="lt-LT" dirty="0" smtClean="0">
              <a:solidFill>
                <a:schemeClr val="accent3"/>
              </a:solidFill>
            </a:endParaRPr>
          </a:p>
          <a:p>
            <a:pPr marL="0" indent="0">
              <a:buNone/>
            </a:pPr>
            <a:endParaRPr lang="en-US" dirty="0" smtClean="0">
              <a:solidFill>
                <a:schemeClr val="accent3"/>
              </a:solidFill>
            </a:endParaRPr>
          </a:p>
          <a:p>
            <a:pPr marL="0" indent="0">
              <a:buNone/>
            </a:pPr>
            <a:r>
              <a:rPr lang="lt-LT" dirty="0" err="1" smtClean="0">
                <a:solidFill>
                  <a:schemeClr val="accent3"/>
                </a:solidFill>
              </a:rPr>
              <a:t>Home</a:t>
            </a:r>
            <a:r>
              <a:rPr lang="lt-LT" dirty="0" smtClean="0">
                <a:solidFill>
                  <a:schemeClr val="accent3"/>
                </a:solidFill>
              </a:rPr>
              <a:t> </a:t>
            </a:r>
            <a:r>
              <a:rPr lang="lt-LT" dirty="0" err="1" smtClean="0">
                <a:solidFill>
                  <a:schemeClr val="accent3"/>
                </a:solidFill>
              </a:rPr>
              <a:t>for</a:t>
            </a:r>
            <a:r>
              <a:rPr lang="lt-LT" dirty="0" smtClean="0">
                <a:solidFill>
                  <a:schemeClr val="accent3"/>
                </a:solidFill>
              </a:rPr>
              <a:t> </a:t>
            </a:r>
            <a:r>
              <a:rPr lang="lt-LT" dirty="0" err="1" smtClean="0">
                <a:solidFill>
                  <a:schemeClr val="accent3"/>
                </a:solidFill>
              </a:rPr>
              <a:t>Heritage</a:t>
            </a:r>
            <a:r>
              <a:rPr lang="lt-LT" dirty="0" smtClean="0">
                <a:solidFill>
                  <a:schemeClr val="accent3"/>
                </a:solidFill>
              </a:rPr>
              <a:t> </a:t>
            </a:r>
            <a:r>
              <a:rPr lang="lt-LT" dirty="0" err="1" smtClean="0">
                <a:solidFill>
                  <a:schemeClr val="accent3"/>
                </a:solidFill>
              </a:rPr>
              <a:t>Collections</a:t>
            </a:r>
            <a:endParaRPr lang="lt-LT" dirty="0" smtClean="0">
              <a:solidFill>
                <a:schemeClr val="accent3"/>
              </a:solidFill>
            </a:endParaRPr>
          </a:p>
          <a:p>
            <a:pPr marL="0" indent="0">
              <a:buNone/>
            </a:pPr>
            <a:r>
              <a:rPr lang="lt-LT" dirty="0" err="1" smtClean="0">
                <a:solidFill>
                  <a:schemeClr val="accent3"/>
                </a:solidFill>
              </a:rPr>
              <a:t>Situated</a:t>
            </a:r>
            <a:r>
              <a:rPr lang="lt-LT" dirty="0" smtClean="0">
                <a:solidFill>
                  <a:schemeClr val="accent3"/>
                </a:solidFill>
              </a:rPr>
              <a:t> in </a:t>
            </a:r>
            <a:r>
              <a:rPr lang="lt-LT" dirty="0" err="1" smtClean="0">
                <a:solidFill>
                  <a:schemeClr val="accent3"/>
                </a:solidFill>
              </a:rPr>
              <a:t>various</a:t>
            </a:r>
            <a:r>
              <a:rPr lang="lt-LT" dirty="0" smtClean="0">
                <a:solidFill>
                  <a:schemeClr val="accent3"/>
                </a:solidFill>
              </a:rPr>
              <a:t> </a:t>
            </a:r>
            <a:r>
              <a:rPr lang="lt-LT" dirty="0" err="1" smtClean="0">
                <a:solidFill>
                  <a:schemeClr val="accent3"/>
                </a:solidFill>
              </a:rPr>
              <a:t>parts</a:t>
            </a:r>
            <a:r>
              <a:rPr lang="lt-LT" dirty="0" smtClean="0">
                <a:solidFill>
                  <a:schemeClr val="accent3"/>
                </a:solidFill>
              </a:rPr>
              <a:t> </a:t>
            </a:r>
            <a:r>
              <a:rPr lang="lt-LT" dirty="0" err="1" smtClean="0">
                <a:solidFill>
                  <a:schemeClr val="accent3"/>
                </a:solidFill>
              </a:rPr>
              <a:t>of</a:t>
            </a:r>
            <a:r>
              <a:rPr lang="lt-LT" dirty="0" smtClean="0">
                <a:solidFill>
                  <a:schemeClr val="accent3"/>
                </a:solidFill>
              </a:rPr>
              <a:t> </a:t>
            </a:r>
            <a:r>
              <a:rPr lang="lt-LT" dirty="0" err="1" smtClean="0">
                <a:solidFill>
                  <a:schemeClr val="accent3"/>
                </a:solidFill>
              </a:rPr>
              <a:t>historical</a:t>
            </a:r>
            <a:r>
              <a:rPr lang="lt-LT" dirty="0" smtClean="0">
                <a:solidFill>
                  <a:schemeClr val="accent3"/>
                </a:solidFill>
              </a:rPr>
              <a:t> </a:t>
            </a:r>
            <a:r>
              <a:rPr lang="lt-LT" dirty="0" err="1" smtClean="0">
                <a:solidFill>
                  <a:schemeClr val="accent3"/>
                </a:solidFill>
              </a:rPr>
              <a:t>ensemble</a:t>
            </a:r>
            <a:r>
              <a:rPr lang="lt-LT" dirty="0" smtClean="0">
                <a:solidFill>
                  <a:schemeClr val="accent3"/>
                </a:solidFill>
              </a:rPr>
              <a:t> </a:t>
            </a:r>
            <a:r>
              <a:rPr lang="lt-LT" dirty="0" err="1" smtClean="0">
                <a:solidFill>
                  <a:schemeClr val="accent3"/>
                </a:solidFill>
              </a:rPr>
              <a:t>of</a:t>
            </a:r>
            <a:r>
              <a:rPr lang="lt-LT" dirty="0" smtClean="0">
                <a:solidFill>
                  <a:schemeClr val="accent3"/>
                </a:solidFill>
              </a:rPr>
              <a:t> Vilnius University (</a:t>
            </a:r>
            <a:r>
              <a:rPr lang="lt-LT" dirty="0" err="1" smtClean="0">
                <a:solidFill>
                  <a:schemeClr val="accent3"/>
                </a:solidFill>
              </a:rPr>
              <a:t>protected</a:t>
            </a:r>
            <a:r>
              <a:rPr lang="lt-LT" dirty="0" smtClean="0">
                <a:solidFill>
                  <a:schemeClr val="accent3"/>
                </a:solidFill>
              </a:rPr>
              <a:t> </a:t>
            </a:r>
            <a:r>
              <a:rPr lang="lt-LT" dirty="0" err="1" smtClean="0">
                <a:solidFill>
                  <a:schemeClr val="accent3"/>
                </a:solidFill>
              </a:rPr>
              <a:t>by</a:t>
            </a:r>
            <a:r>
              <a:rPr lang="lt-LT" dirty="0" smtClean="0">
                <a:solidFill>
                  <a:schemeClr val="accent3"/>
                </a:solidFill>
              </a:rPr>
              <a:t> UNESCO)</a:t>
            </a:r>
          </a:p>
          <a:p>
            <a:pPr marL="0" indent="0">
              <a:buNone/>
            </a:pPr>
            <a:r>
              <a:rPr lang="lt-LT" dirty="0" err="1" smtClean="0">
                <a:solidFill>
                  <a:schemeClr val="accent3"/>
                </a:solidFill>
              </a:rPr>
              <a:t>Storages</a:t>
            </a:r>
            <a:r>
              <a:rPr lang="lt-LT" dirty="0" smtClean="0">
                <a:solidFill>
                  <a:schemeClr val="accent3"/>
                </a:solidFill>
              </a:rPr>
              <a:t> (</a:t>
            </a:r>
            <a:r>
              <a:rPr lang="lt-LT" dirty="0" err="1" smtClean="0">
                <a:solidFill>
                  <a:schemeClr val="accent3"/>
                </a:solidFill>
              </a:rPr>
              <a:t>since</a:t>
            </a:r>
            <a:r>
              <a:rPr lang="lt-LT" dirty="0" smtClean="0">
                <a:solidFill>
                  <a:schemeClr val="accent3"/>
                </a:solidFill>
              </a:rPr>
              <a:t> 1970s) – 13 </a:t>
            </a:r>
            <a:r>
              <a:rPr lang="lt-LT" dirty="0" err="1" smtClean="0">
                <a:solidFill>
                  <a:schemeClr val="accent3"/>
                </a:solidFill>
              </a:rPr>
              <a:t>floors</a:t>
            </a:r>
            <a:r>
              <a:rPr lang="lt-LT" dirty="0" smtClean="0">
                <a:solidFill>
                  <a:schemeClr val="accent3"/>
                </a:solidFill>
              </a:rPr>
              <a:t> (</a:t>
            </a:r>
            <a:r>
              <a:rPr lang="lt-LT" dirty="0" err="1" smtClean="0">
                <a:solidFill>
                  <a:schemeClr val="accent3"/>
                </a:solidFill>
              </a:rPr>
              <a:t>apx</a:t>
            </a:r>
            <a:r>
              <a:rPr lang="lt-LT" dirty="0" smtClean="0">
                <a:solidFill>
                  <a:schemeClr val="accent3"/>
                </a:solidFill>
              </a:rPr>
              <a:t> 350 m3 </a:t>
            </a:r>
            <a:r>
              <a:rPr lang="lt-LT" dirty="0" err="1" smtClean="0">
                <a:solidFill>
                  <a:schemeClr val="accent3"/>
                </a:solidFill>
              </a:rPr>
              <a:t>each</a:t>
            </a:r>
            <a:r>
              <a:rPr lang="lt-LT" dirty="0" smtClean="0">
                <a:solidFill>
                  <a:schemeClr val="accent3"/>
                </a:solidFill>
              </a:rPr>
              <a:t>) in </a:t>
            </a:r>
            <a:r>
              <a:rPr lang="lt-LT" dirty="0" err="1" smtClean="0">
                <a:solidFill>
                  <a:schemeClr val="accent3"/>
                </a:solidFill>
              </a:rPr>
              <a:t>two</a:t>
            </a:r>
            <a:r>
              <a:rPr lang="lt-LT" dirty="0" smtClean="0">
                <a:solidFill>
                  <a:schemeClr val="accent3"/>
                </a:solidFill>
              </a:rPr>
              <a:t> </a:t>
            </a:r>
            <a:r>
              <a:rPr lang="lt-LT" dirty="0" err="1" smtClean="0">
                <a:solidFill>
                  <a:schemeClr val="accent3"/>
                </a:solidFill>
              </a:rPr>
              <a:t>buidings</a:t>
            </a:r>
            <a:endParaRPr lang="lt-LT" dirty="0" smtClean="0">
              <a:solidFill>
                <a:schemeClr val="accent3"/>
              </a:solidFill>
            </a:endParaRPr>
          </a:p>
          <a:p>
            <a:pPr marL="0" indent="0">
              <a:buNone/>
            </a:pPr>
            <a:r>
              <a:rPr lang="lt-LT" dirty="0" smtClean="0">
                <a:solidFill>
                  <a:schemeClr val="accent3"/>
                </a:solidFill>
              </a:rPr>
              <a:t>4 </a:t>
            </a:r>
            <a:r>
              <a:rPr lang="lt-LT" dirty="0" err="1" smtClean="0">
                <a:solidFill>
                  <a:schemeClr val="accent3"/>
                </a:solidFill>
              </a:rPr>
              <a:t>floors</a:t>
            </a:r>
            <a:r>
              <a:rPr lang="lt-LT" dirty="0" smtClean="0">
                <a:solidFill>
                  <a:schemeClr val="accent3"/>
                </a:solidFill>
              </a:rPr>
              <a:t> </a:t>
            </a:r>
            <a:r>
              <a:rPr lang="lt-LT" dirty="0" err="1" smtClean="0">
                <a:solidFill>
                  <a:schemeClr val="accent3"/>
                </a:solidFill>
              </a:rPr>
              <a:t>dedicated</a:t>
            </a:r>
            <a:r>
              <a:rPr lang="lt-LT" dirty="0" smtClean="0">
                <a:solidFill>
                  <a:schemeClr val="accent3"/>
                </a:solidFill>
              </a:rPr>
              <a:t> to </a:t>
            </a:r>
            <a:r>
              <a:rPr lang="lt-LT" dirty="0" err="1" smtClean="0">
                <a:solidFill>
                  <a:schemeClr val="accent3"/>
                </a:solidFill>
              </a:rPr>
              <a:t>Heritage</a:t>
            </a:r>
            <a:r>
              <a:rPr lang="lt-LT" dirty="0" smtClean="0">
                <a:solidFill>
                  <a:schemeClr val="accent3"/>
                </a:solidFill>
              </a:rPr>
              <a:t> </a:t>
            </a:r>
            <a:r>
              <a:rPr lang="lt-LT" dirty="0" err="1" smtClean="0">
                <a:solidFill>
                  <a:schemeClr val="accent3"/>
                </a:solidFill>
              </a:rPr>
              <a:t>Collections</a:t>
            </a:r>
            <a:r>
              <a:rPr lang="lt-LT" dirty="0" smtClean="0"/>
              <a:t> </a:t>
            </a:r>
          </a:p>
          <a:p>
            <a:pPr marL="0" indent="0">
              <a:buNone/>
            </a:pPr>
            <a:r>
              <a:rPr lang="lt-LT" dirty="0" smtClean="0">
                <a:solidFill>
                  <a:schemeClr val="accent3"/>
                </a:solidFill>
              </a:rPr>
              <a:t>3 </a:t>
            </a:r>
            <a:r>
              <a:rPr lang="lt-LT" dirty="0" err="1" smtClean="0">
                <a:solidFill>
                  <a:schemeClr val="accent3"/>
                </a:solidFill>
              </a:rPr>
              <a:t>special</a:t>
            </a:r>
            <a:r>
              <a:rPr lang="lt-LT" dirty="0" smtClean="0">
                <a:solidFill>
                  <a:schemeClr val="accent3"/>
                </a:solidFill>
              </a:rPr>
              <a:t> </a:t>
            </a:r>
            <a:r>
              <a:rPr lang="lt-LT" dirty="0" err="1" smtClean="0">
                <a:solidFill>
                  <a:schemeClr val="accent3"/>
                </a:solidFill>
              </a:rPr>
              <a:t>reading</a:t>
            </a:r>
            <a:r>
              <a:rPr lang="lt-LT" dirty="0" smtClean="0">
                <a:solidFill>
                  <a:schemeClr val="accent3"/>
                </a:solidFill>
              </a:rPr>
              <a:t> </a:t>
            </a:r>
            <a:r>
              <a:rPr lang="lt-LT" dirty="0" err="1" smtClean="0">
                <a:solidFill>
                  <a:schemeClr val="accent3"/>
                </a:solidFill>
              </a:rPr>
              <a:t>rooms</a:t>
            </a:r>
            <a:r>
              <a:rPr lang="lt-LT" dirty="0" smtClean="0">
                <a:solidFill>
                  <a:schemeClr val="accent3"/>
                </a:solidFill>
              </a:rPr>
              <a:t> </a:t>
            </a:r>
            <a:r>
              <a:rPr lang="lt-LT" dirty="0" err="1" smtClean="0">
                <a:solidFill>
                  <a:schemeClr val="accent3"/>
                </a:solidFill>
              </a:rPr>
              <a:t>for</a:t>
            </a:r>
            <a:r>
              <a:rPr lang="lt-LT" dirty="0" smtClean="0">
                <a:solidFill>
                  <a:schemeClr val="accent3"/>
                </a:solidFill>
              </a:rPr>
              <a:t> </a:t>
            </a:r>
            <a:r>
              <a:rPr lang="lt-LT" dirty="0" err="1" smtClean="0">
                <a:solidFill>
                  <a:schemeClr val="accent3"/>
                </a:solidFill>
              </a:rPr>
              <a:t>Heritage</a:t>
            </a:r>
            <a:r>
              <a:rPr lang="lt-LT" dirty="0" smtClean="0">
                <a:solidFill>
                  <a:schemeClr val="accent3"/>
                </a:solidFill>
              </a:rPr>
              <a:t> </a:t>
            </a:r>
            <a:r>
              <a:rPr lang="lt-LT" dirty="0" err="1" smtClean="0">
                <a:solidFill>
                  <a:schemeClr val="accent3"/>
                </a:solidFill>
              </a:rPr>
              <a:t>Collections</a:t>
            </a:r>
            <a:endParaRPr lang="lt-LT" dirty="0" smtClean="0">
              <a:solidFill>
                <a:schemeClr val="accent3"/>
              </a:solidFill>
            </a:endParaRPr>
          </a:p>
          <a:p>
            <a:pPr marL="0" indent="0">
              <a:buNone/>
            </a:pPr>
            <a:endParaRPr lang="lt-LT" dirty="0" smtClean="0">
              <a:solidFill>
                <a:schemeClr val="accent3"/>
              </a:solidFill>
            </a:endParaRPr>
          </a:p>
          <a:p>
            <a:endParaRPr lang="lt-LT" dirty="0"/>
          </a:p>
        </p:txBody>
      </p:sp>
      <p:sp>
        <p:nvSpPr>
          <p:cNvPr id="4" name="Skaidrės numerio vietos rezervavimo ženklas 3"/>
          <p:cNvSpPr>
            <a:spLocks noGrp="1"/>
          </p:cNvSpPr>
          <p:nvPr>
            <p:ph type="sldNum" sz="quarter" idx="10"/>
          </p:nvPr>
        </p:nvSpPr>
        <p:spPr/>
        <p:txBody>
          <a:bodyPr/>
          <a:lstStyle/>
          <a:p>
            <a:fld id="{397AAA1C-5F48-4C9F-B4F1-A9BA834160C4}" type="slidenum">
              <a:rPr lang="lt-LT" smtClean="0"/>
              <a:t>5</a:t>
            </a:fld>
            <a:endParaRPr lang="lt-LT"/>
          </a:p>
        </p:txBody>
      </p:sp>
    </p:spTree>
    <p:extLst>
      <p:ext uri="{BB962C8B-B14F-4D97-AF65-F5344CB8AC3E}">
        <p14:creationId xmlns:p14="http://schemas.microsoft.com/office/powerpoint/2010/main" val="1345319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err="1" smtClean="0"/>
              <a:t>Situated</a:t>
            </a:r>
            <a:r>
              <a:rPr lang="lt-LT" baseline="0" dirty="0" smtClean="0"/>
              <a:t> in </a:t>
            </a:r>
            <a:r>
              <a:rPr lang="lt-LT" baseline="0" dirty="0" err="1" smtClean="0"/>
              <a:t>the</a:t>
            </a:r>
            <a:r>
              <a:rPr lang="lt-LT" baseline="0" dirty="0" smtClean="0"/>
              <a:t> </a:t>
            </a:r>
            <a:r>
              <a:rPr lang="lt-LT" baseline="0" dirty="0" err="1" smtClean="0"/>
              <a:t>hart</a:t>
            </a:r>
            <a:r>
              <a:rPr lang="lt-LT" baseline="0" dirty="0" smtClean="0"/>
              <a:t> </a:t>
            </a:r>
            <a:r>
              <a:rPr lang="lt-LT" baseline="0" dirty="0" err="1" smtClean="0"/>
              <a:t>of</a:t>
            </a:r>
            <a:r>
              <a:rPr lang="lt-LT" baseline="0" dirty="0" smtClean="0"/>
              <a:t> </a:t>
            </a:r>
            <a:r>
              <a:rPr lang="lt-LT" baseline="0" dirty="0" err="1" smtClean="0"/>
              <a:t>the</a:t>
            </a:r>
            <a:r>
              <a:rPr lang="lt-LT" baseline="0" dirty="0" smtClean="0"/>
              <a:t> </a:t>
            </a:r>
            <a:r>
              <a:rPr lang="lt-LT" baseline="0" dirty="0" err="1" smtClean="0"/>
              <a:t>city</a:t>
            </a:r>
            <a:r>
              <a:rPr lang="lt-LT" baseline="0" dirty="0" smtClean="0"/>
              <a:t>, in UNESCO </a:t>
            </a:r>
            <a:r>
              <a:rPr lang="lt-LT" baseline="0" dirty="0" err="1" smtClean="0"/>
              <a:t>heritage</a:t>
            </a:r>
            <a:r>
              <a:rPr lang="lt-LT" baseline="0" dirty="0" smtClean="0"/>
              <a:t> </a:t>
            </a:r>
            <a:r>
              <a:rPr lang="lt-LT" baseline="0" dirty="0" err="1" smtClean="0"/>
              <a:t>site</a:t>
            </a:r>
            <a:r>
              <a:rPr lang="lt-LT" baseline="0" dirty="0" smtClean="0"/>
              <a:t>, </a:t>
            </a:r>
            <a:r>
              <a:rPr lang="lt-LT" baseline="0" dirty="0" err="1" smtClean="0"/>
              <a:t>near</a:t>
            </a:r>
            <a:r>
              <a:rPr lang="lt-LT" baseline="0" dirty="0" smtClean="0"/>
              <a:t> </a:t>
            </a:r>
            <a:r>
              <a:rPr lang="lt-LT" baseline="0" dirty="0" err="1" smtClean="0"/>
              <a:t>the</a:t>
            </a:r>
            <a:r>
              <a:rPr lang="lt-LT" baseline="0" dirty="0" smtClean="0"/>
              <a:t> </a:t>
            </a:r>
            <a:r>
              <a:rPr lang="lt-LT" baseline="0" dirty="0" err="1" smtClean="0"/>
              <a:t>Presidential</a:t>
            </a:r>
            <a:r>
              <a:rPr lang="lt-LT" baseline="0" dirty="0" smtClean="0"/>
              <a:t> </a:t>
            </a:r>
            <a:r>
              <a:rPr lang="lt-LT" baseline="0" dirty="0" err="1" smtClean="0"/>
              <a:t>palace</a:t>
            </a:r>
            <a:r>
              <a:rPr lang="lt-LT" baseline="0" dirty="0" smtClean="0"/>
              <a:t> </a:t>
            </a:r>
            <a:r>
              <a:rPr lang="lt-LT" baseline="0" dirty="0" err="1" smtClean="0"/>
              <a:t>and</a:t>
            </a:r>
            <a:r>
              <a:rPr lang="lt-LT" baseline="0" dirty="0" smtClean="0"/>
              <a:t> </a:t>
            </a:r>
            <a:r>
              <a:rPr lang="lt-LT" baseline="0" dirty="0" err="1" smtClean="0"/>
              <a:t>Ministry</a:t>
            </a:r>
            <a:r>
              <a:rPr lang="lt-LT" baseline="0" dirty="0" smtClean="0"/>
              <a:t> </a:t>
            </a:r>
            <a:r>
              <a:rPr lang="lt-LT" baseline="0" dirty="0" err="1" smtClean="0"/>
              <a:t>of</a:t>
            </a:r>
            <a:r>
              <a:rPr lang="lt-LT" baseline="0" dirty="0" smtClean="0"/>
              <a:t> </a:t>
            </a:r>
            <a:r>
              <a:rPr lang="lt-LT" baseline="0" dirty="0" err="1" smtClean="0"/>
              <a:t>Defence</a:t>
            </a:r>
            <a:r>
              <a:rPr lang="lt-LT" baseline="0" dirty="0" smtClean="0"/>
              <a:t>, </a:t>
            </a:r>
            <a:r>
              <a:rPr lang="lt-LT" baseline="0" dirty="0" err="1" smtClean="0"/>
              <a:t>multiple</a:t>
            </a:r>
            <a:r>
              <a:rPr lang="lt-LT" baseline="0" dirty="0" smtClean="0"/>
              <a:t> </a:t>
            </a:r>
            <a:r>
              <a:rPr lang="lt-LT" baseline="0" dirty="0" err="1" smtClean="0"/>
              <a:t>architectural</a:t>
            </a:r>
            <a:r>
              <a:rPr lang="lt-LT" baseline="0" dirty="0" smtClean="0"/>
              <a:t> </a:t>
            </a:r>
            <a:r>
              <a:rPr lang="lt-LT" baseline="0" dirty="0" err="1" smtClean="0"/>
              <a:t>monuments</a:t>
            </a:r>
            <a:r>
              <a:rPr lang="lt-LT" baseline="0" dirty="0" smtClean="0"/>
              <a:t> </a:t>
            </a:r>
            <a:r>
              <a:rPr lang="lt-LT" baseline="0" dirty="0" err="1" smtClean="0"/>
              <a:t>and</a:t>
            </a:r>
            <a:r>
              <a:rPr lang="lt-LT" baseline="0" dirty="0" smtClean="0"/>
              <a:t> </a:t>
            </a:r>
            <a:r>
              <a:rPr lang="lt-LT" baseline="0" dirty="0" err="1" smtClean="0"/>
              <a:t>museam</a:t>
            </a:r>
            <a:r>
              <a:rPr lang="lt-LT" baseline="0" dirty="0" smtClean="0"/>
              <a:t>, </a:t>
            </a:r>
            <a:r>
              <a:rPr lang="lt-LT" baseline="0" dirty="0" err="1" smtClean="0"/>
              <a:t>narow</a:t>
            </a:r>
            <a:r>
              <a:rPr lang="lt-LT" baseline="0" dirty="0" smtClean="0"/>
              <a:t> </a:t>
            </a:r>
            <a:r>
              <a:rPr lang="lt-LT" baseline="0" dirty="0" err="1" smtClean="0"/>
              <a:t>medieval</a:t>
            </a:r>
            <a:r>
              <a:rPr lang="lt-LT" baseline="0" dirty="0" smtClean="0"/>
              <a:t> </a:t>
            </a:r>
            <a:r>
              <a:rPr lang="lt-LT" baseline="0" dirty="0" err="1" smtClean="0"/>
              <a:t>streets</a:t>
            </a:r>
            <a:r>
              <a:rPr lang="lt-LT" baseline="0" dirty="0" smtClean="0"/>
              <a:t>, </a:t>
            </a:r>
            <a:r>
              <a:rPr lang="lt-LT" baseline="0" dirty="0" err="1" smtClean="0"/>
              <a:t>connection</a:t>
            </a:r>
            <a:r>
              <a:rPr lang="lt-LT" baseline="0" dirty="0" smtClean="0"/>
              <a:t> to </a:t>
            </a:r>
            <a:r>
              <a:rPr lang="lt-LT" baseline="0" dirty="0" err="1" smtClean="0"/>
              <a:t>the</a:t>
            </a:r>
            <a:r>
              <a:rPr lang="lt-LT" baseline="0" dirty="0" smtClean="0"/>
              <a:t> </a:t>
            </a:r>
            <a:r>
              <a:rPr lang="lt-LT" baseline="0" dirty="0" err="1" smtClean="0"/>
              <a:t>other</a:t>
            </a:r>
            <a:r>
              <a:rPr lang="lt-LT" baseline="0" dirty="0" smtClean="0"/>
              <a:t> </a:t>
            </a:r>
            <a:r>
              <a:rPr lang="lt-LT" baseline="0" dirty="0" err="1" smtClean="0"/>
              <a:t>part</a:t>
            </a:r>
            <a:r>
              <a:rPr lang="lt-LT" baseline="0" dirty="0" smtClean="0"/>
              <a:t> </a:t>
            </a:r>
            <a:r>
              <a:rPr lang="lt-LT" baseline="0" dirty="0" err="1" smtClean="0"/>
              <a:t>of</a:t>
            </a:r>
            <a:r>
              <a:rPr lang="lt-LT" baseline="0" dirty="0" smtClean="0"/>
              <a:t> Vilnius via </a:t>
            </a:r>
            <a:r>
              <a:rPr lang="lt-LT" baseline="0" dirty="0" err="1" smtClean="0"/>
              <a:t>brigdes</a:t>
            </a:r>
            <a:r>
              <a:rPr lang="lt-LT" baseline="0" dirty="0" smtClean="0"/>
              <a:t> </a:t>
            </a:r>
            <a:r>
              <a:rPr lang="lt-LT" baseline="0" dirty="0" err="1" smtClean="0"/>
              <a:t>on</a:t>
            </a:r>
            <a:r>
              <a:rPr lang="lt-LT" baseline="0" dirty="0" smtClean="0"/>
              <a:t> </a:t>
            </a:r>
            <a:r>
              <a:rPr lang="lt-LT" baseline="0" dirty="0" err="1" smtClean="0"/>
              <a:t>river</a:t>
            </a:r>
            <a:r>
              <a:rPr lang="lt-LT" baseline="0" dirty="0" smtClean="0"/>
              <a:t> Neris</a:t>
            </a:r>
            <a:endParaRPr lang="lt-LT" dirty="0"/>
          </a:p>
        </p:txBody>
      </p:sp>
      <p:sp>
        <p:nvSpPr>
          <p:cNvPr id="4" name="Skaidrės numerio vietos rezervavimo ženklas 3"/>
          <p:cNvSpPr>
            <a:spLocks noGrp="1"/>
          </p:cNvSpPr>
          <p:nvPr>
            <p:ph type="sldNum" sz="quarter" idx="10"/>
          </p:nvPr>
        </p:nvSpPr>
        <p:spPr/>
        <p:txBody>
          <a:bodyPr/>
          <a:lstStyle/>
          <a:p>
            <a:fld id="{397AAA1C-5F48-4C9F-B4F1-A9BA834160C4}" type="slidenum">
              <a:rPr lang="lt-LT" smtClean="0"/>
              <a:t>6</a:t>
            </a:fld>
            <a:endParaRPr lang="lt-LT"/>
          </a:p>
        </p:txBody>
      </p:sp>
    </p:spTree>
    <p:extLst>
      <p:ext uri="{BB962C8B-B14F-4D97-AF65-F5344CB8AC3E}">
        <p14:creationId xmlns:p14="http://schemas.microsoft.com/office/powerpoint/2010/main" val="2227518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397AAA1C-5F48-4C9F-B4F1-A9BA834160C4}" type="slidenum">
              <a:rPr lang="lt-LT" smtClean="0"/>
              <a:t>7</a:t>
            </a:fld>
            <a:endParaRPr lang="lt-LT"/>
          </a:p>
        </p:txBody>
      </p:sp>
    </p:spTree>
    <p:extLst>
      <p:ext uri="{BB962C8B-B14F-4D97-AF65-F5344CB8AC3E}">
        <p14:creationId xmlns:p14="http://schemas.microsoft.com/office/powerpoint/2010/main" val="4224063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baseline="0" dirty="0" err="1" smtClean="0"/>
              <a:t>Historical</a:t>
            </a:r>
            <a:r>
              <a:rPr lang="lt-LT" baseline="0" dirty="0" smtClean="0"/>
              <a:t> </a:t>
            </a:r>
            <a:r>
              <a:rPr lang="lt-LT" baseline="0" dirty="0" err="1" smtClean="0"/>
              <a:t>hall</a:t>
            </a:r>
            <a:r>
              <a:rPr lang="lt-LT" baseline="0" dirty="0" smtClean="0"/>
              <a:t> </a:t>
            </a:r>
            <a:r>
              <a:rPr lang="lt-LT" baseline="0" dirty="0" err="1" smtClean="0"/>
              <a:t>with</a:t>
            </a:r>
            <a:r>
              <a:rPr lang="lt-LT" baseline="0" dirty="0" smtClean="0"/>
              <a:t> </a:t>
            </a:r>
            <a:r>
              <a:rPr lang="lt-LT" baseline="0" dirty="0" err="1" smtClean="0"/>
              <a:t>heritage</a:t>
            </a:r>
            <a:r>
              <a:rPr lang="lt-LT" baseline="0" dirty="0" smtClean="0"/>
              <a:t> </a:t>
            </a:r>
            <a:r>
              <a:rPr lang="lt-LT" baseline="0" dirty="0" err="1" smtClean="0"/>
              <a:t>furniture</a:t>
            </a:r>
            <a:endParaRPr lang="lt-LT" baseline="0" dirty="0" smtClean="0"/>
          </a:p>
        </p:txBody>
      </p:sp>
      <p:sp>
        <p:nvSpPr>
          <p:cNvPr id="4" name="Skaidrės numerio vietos rezervavimo ženklas 3"/>
          <p:cNvSpPr>
            <a:spLocks noGrp="1"/>
          </p:cNvSpPr>
          <p:nvPr>
            <p:ph type="sldNum" sz="quarter" idx="10"/>
          </p:nvPr>
        </p:nvSpPr>
        <p:spPr/>
        <p:txBody>
          <a:bodyPr/>
          <a:lstStyle/>
          <a:p>
            <a:fld id="{397AAA1C-5F48-4C9F-B4F1-A9BA834160C4}" type="slidenum">
              <a:rPr lang="lt-LT" smtClean="0"/>
              <a:t>8</a:t>
            </a:fld>
            <a:endParaRPr lang="lt-LT"/>
          </a:p>
        </p:txBody>
      </p:sp>
    </p:spTree>
    <p:extLst>
      <p:ext uri="{BB962C8B-B14F-4D97-AF65-F5344CB8AC3E}">
        <p14:creationId xmlns:p14="http://schemas.microsoft.com/office/powerpoint/2010/main" val="4200102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Documents of the Manuscripts and Rare Prints Departments are stored in closed funds on the 3rd, 4th, 7th and 8th storage floors of the Central Palace. Documents of special sets are stored in folders, boxes, cases, on which the code of the document is written.</a:t>
            </a:r>
            <a:endParaRPr lang="lt-LT"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lt-LT"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lt-LT" dirty="0" err="1" smtClean="0"/>
              <a:t>Limited</a:t>
            </a:r>
            <a:r>
              <a:rPr lang="lt-LT" baseline="0" dirty="0" smtClean="0"/>
              <a:t> </a:t>
            </a:r>
            <a:r>
              <a:rPr lang="lt-LT" baseline="0" dirty="0" err="1" smtClean="0"/>
              <a:t>use</a:t>
            </a:r>
            <a:r>
              <a:rPr lang="lt-LT" baseline="0" dirty="0" smtClean="0"/>
              <a:t> </a:t>
            </a:r>
            <a:r>
              <a:rPr lang="lt-LT" baseline="0" dirty="0" err="1" smtClean="0"/>
              <a:t>of</a:t>
            </a:r>
            <a:r>
              <a:rPr lang="lt-LT" baseline="0" dirty="0" smtClean="0"/>
              <a:t> </a:t>
            </a:r>
            <a:r>
              <a:rPr lang="lt-LT" baseline="0" dirty="0" err="1" smtClean="0"/>
              <a:t>lift</a:t>
            </a:r>
            <a:r>
              <a:rPr lang="lt-LT" baseline="0" dirty="0" smtClean="0"/>
              <a:t>, </a:t>
            </a:r>
            <a:r>
              <a:rPr lang="lt-LT" baseline="0" dirty="0" err="1" smtClean="0"/>
              <a:t>access</a:t>
            </a:r>
            <a:r>
              <a:rPr lang="lt-LT" baseline="0" dirty="0" smtClean="0"/>
              <a:t> </a:t>
            </a:r>
            <a:r>
              <a:rPr lang="lt-LT" baseline="0" dirty="0" err="1" smtClean="0"/>
              <a:t>through</a:t>
            </a:r>
            <a:r>
              <a:rPr lang="lt-LT" baseline="0" dirty="0" smtClean="0"/>
              <a:t> 2 </a:t>
            </a:r>
            <a:r>
              <a:rPr lang="lt-LT" baseline="0" dirty="0" err="1" smtClean="0"/>
              <a:t>entrances</a:t>
            </a:r>
            <a:endParaRPr lang="lt-LT" dirty="0" smtClean="0"/>
          </a:p>
          <a:p>
            <a:endParaRPr lang="lt-LT" dirty="0"/>
          </a:p>
        </p:txBody>
      </p:sp>
      <p:sp>
        <p:nvSpPr>
          <p:cNvPr id="4" name="Skaidrės numerio vietos rezervavimo ženklas 3"/>
          <p:cNvSpPr>
            <a:spLocks noGrp="1"/>
          </p:cNvSpPr>
          <p:nvPr>
            <p:ph type="sldNum" sz="quarter" idx="10"/>
          </p:nvPr>
        </p:nvSpPr>
        <p:spPr/>
        <p:txBody>
          <a:bodyPr/>
          <a:lstStyle/>
          <a:p>
            <a:fld id="{397AAA1C-5F48-4C9F-B4F1-A9BA834160C4}" type="slidenum">
              <a:rPr lang="lt-LT" smtClean="0"/>
              <a:t>9</a:t>
            </a:fld>
            <a:endParaRPr lang="lt-LT"/>
          </a:p>
        </p:txBody>
      </p:sp>
    </p:spTree>
    <p:extLst>
      <p:ext uri="{BB962C8B-B14F-4D97-AF65-F5344CB8AC3E}">
        <p14:creationId xmlns:p14="http://schemas.microsoft.com/office/powerpoint/2010/main" val="24516551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ulinė skaidrė">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35300" y="4043088"/>
            <a:ext cx="8560955" cy="2305050"/>
          </a:xfrm>
        </p:spPr>
        <p:txBody>
          <a:bodyPr anchor="t">
            <a:normAutofit/>
          </a:bodyPr>
          <a:lstStyle>
            <a:lvl1pPr algn="l">
              <a:defRPr sz="5400"/>
            </a:lvl1pPr>
          </a:lstStyle>
          <a:p>
            <a:r>
              <a:rPr lang="en-US" dirty="0" smtClean="0"/>
              <a:t>CLICK TO EDIT MASTER TITLE STYLE</a:t>
            </a:r>
            <a:endParaRPr lang="en-US" dirty="0"/>
          </a:p>
        </p:txBody>
      </p:sp>
      <p:sp>
        <p:nvSpPr>
          <p:cNvPr id="7" name="Rectangle 6"/>
          <p:cNvSpPr/>
          <p:nvPr userDrawn="1"/>
        </p:nvSpPr>
        <p:spPr>
          <a:xfrm>
            <a:off x="2521776" y="3493564"/>
            <a:ext cx="1754297"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9016" y="459480"/>
            <a:ext cx="2835451" cy="1365515"/>
          </a:xfrm>
          <a:prstGeom prst="rect">
            <a:avLst/>
          </a:prstGeom>
        </p:spPr>
      </p:pic>
    </p:spTree>
    <p:extLst>
      <p:ext uri="{BB962C8B-B14F-4D97-AF65-F5344CB8AC3E}">
        <p14:creationId xmlns:p14="http://schemas.microsoft.com/office/powerpoint/2010/main" val="949793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kstas ir paveikslėlis 2">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517136" y="0"/>
            <a:ext cx="7674864" cy="6858000"/>
          </a:xfrm>
        </p:spPr>
        <p:txBody>
          <a:bodyPr/>
          <a:lstStyle/>
          <a:p>
            <a:endParaRPr lang="en-US"/>
          </a:p>
        </p:txBody>
      </p:sp>
      <p:sp>
        <p:nvSpPr>
          <p:cNvPr id="2" name="Title 1"/>
          <p:cNvSpPr>
            <a:spLocks noGrp="1"/>
          </p:cNvSpPr>
          <p:nvPr>
            <p:ph type="title"/>
          </p:nvPr>
        </p:nvSpPr>
        <p:spPr>
          <a:xfrm>
            <a:off x="417576" y="1314510"/>
            <a:ext cx="3576408" cy="1405621"/>
          </a:xfrm>
        </p:spPr>
        <p:txBody>
          <a:bodyPr/>
          <a:lstStyle/>
          <a:p>
            <a:r>
              <a:rPr lang="en-US" dirty="0" smtClean="0"/>
              <a:t>Click to edit Master title style</a:t>
            </a:r>
            <a:endParaRPr lang="en-US" dirty="0"/>
          </a:p>
        </p:txBody>
      </p:sp>
      <p:sp>
        <p:nvSpPr>
          <p:cNvPr id="11" name="Text Placeholder 10"/>
          <p:cNvSpPr>
            <a:spLocks noGrp="1"/>
          </p:cNvSpPr>
          <p:nvPr>
            <p:ph type="body" sz="quarter" idx="14"/>
          </p:nvPr>
        </p:nvSpPr>
        <p:spPr>
          <a:xfrm>
            <a:off x="435864" y="3267940"/>
            <a:ext cx="3576408" cy="3144444"/>
          </a:xfrm>
        </p:spPr>
        <p:txBody>
          <a:bodyPr/>
          <a:lstStyle/>
          <a:p>
            <a:pPr lvl="0"/>
            <a:r>
              <a:rPr lang="en-US" smtClean="0"/>
              <a:t>Click to edit Master text styles</a:t>
            </a:r>
          </a:p>
        </p:txBody>
      </p:sp>
    </p:spTree>
    <p:extLst>
      <p:ext uri="{BB962C8B-B14F-4D97-AF65-F5344CB8AC3E}">
        <p14:creationId xmlns:p14="http://schemas.microsoft.com/office/powerpoint/2010/main" val="1692359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tata 1">
    <p:spTree>
      <p:nvGrpSpPr>
        <p:cNvPr id="1" name=""/>
        <p:cNvGrpSpPr/>
        <p:nvPr/>
      </p:nvGrpSpPr>
      <p:grpSpPr>
        <a:xfrm>
          <a:off x="0" y="0"/>
          <a:ext cx="0" cy="0"/>
          <a:chOff x="0" y="0"/>
          <a:chExt cx="0" cy="0"/>
        </a:xfrm>
      </p:grpSpPr>
      <p:sp>
        <p:nvSpPr>
          <p:cNvPr id="5" name="Title 1"/>
          <p:cNvSpPr>
            <a:spLocks noGrp="1"/>
          </p:cNvSpPr>
          <p:nvPr>
            <p:ph type="title"/>
          </p:nvPr>
        </p:nvSpPr>
        <p:spPr>
          <a:xfrm>
            <a:off x="756227" y="755793"/>
            <a:ext cx="5332846" cy="3761509"/>
          </a:xfrm>
        </p:spPr>
        <p:txBody>
          <a:bodyPr/>
          <a:lstStyle/>
          <a:p>
            <a:r>
              <a:rPr lang="en-US" smtClean="0"/>
              <a:t>Click to edit Master title style</a:t>
            </a:r>
            <a:endParaRPr lang="en-US"/>
          </a:p>
        </p:txBody>
      </p:sp>
      <p:sp>
        <p:nvSpPr>
          <p:cNvPr id="7" name="Text Placeholder 8"/>
          <p:cNvSpPr>
            <a:spLocks noGrp="1"/>
          </p:cNvSpPr>
          <p:nvPr>
            <p:ph type="body" sz="quarter" idx="13"/>
          </p:nvPr>
        </p:nvSpPr>
        <p:spPr>
          <a:xfrm>
            <a:off x="6490277" y="2636548"/>
            <a:ext cx="4918075" cy="3574618"/>
          </a:xfrm>
        </p:spPr>
        <p:txBody>
          <a:bodyPr/>
          <a:lstStyle/>
          <a:p>
            <a:pPr lvl="0"/>
            <a:r>
              <a:rPr lang="en-US" dirty="0" smtClean="0"/>
              <a:t>Click to edit Master text styles</a:t>
            </a:r>
          </a:p>
        </p:txBody>
      </p:sp>
    </p:spTree>
    <p:extLst>
      <p:ext uri="{BB962C8B-B14F-4D97-AF65-F5344CB8AC3E}">
        <p14:creationId xmlns:p14="http://schemas.microsoft.com/office/powerpoint/2010/main" val="1444113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itata 2">
    <p:spTree>
      <p:nvGrpSpPr>
        <p:cNvPr id="1" name=""/>
        <p:cNvGrpSpPr/>
        <p:nvPr/>
      </p:nvGrpSpPr>
      <p:grpSpPr>
        <a:xfrm>
          <a:off x="0" y="0"/>
          <a:ext cx="0" cy="0"/>
          <a:chOff x="0" y="0"/>
          <a:chExt cx="0" cy="0"/>
        </a:xfrm>
      </p:grpSpPr>
      <p:sp>
        <p:nvSpPr>
          <p:cNvPr id="2" name="Title 1"/>
          <p:cNvSpPr>
            <a:spLocks noGrp="1"/>
          </p:cNvSpPr>
          <p:nvPr>
            <p:ph type="title"/>
          </p:nvPr>
        </p:nvSpPr>
        <p:spPr>
          <a:xfrm>
            <a:off x="1936750" y="2093595"/>
            <a:ext cx="8318500" cy="2707005"/>
          </a:xfrm>
        </p:spPr>
        <p:txBody>
          <a:bodyPr anchor="ctr"/>
          <a:lstStyle>
            <a:lvl1pPr algn="ctr">
              <a:defRPr/>
            </a:lvl1pPr>
          </a:lstStyle>
          <a:p>
            <a:r>
              <a:rPr lang="en-US" dirty="0" smtClean="0"/>
              <a:t>Click to edit Master title style</a:t>
            </a:r>
            <a:endParaRPr lang="en-US" dirty="0"/>
          </a:p>
        </p:txBody>
      </p:sp>
      <p:sp>
        <p:nvSpPr>
          <p:cNvPr id="8" name="Rectangle 7"/>
          <p:cNvSpPr/>
          <p:nvPr userDrawn="1"/>
        </p:nvSpPr>
        <p:spPr>
          <a:xfrm>
            <a:off x="0" y="0"/>
            <a:ext cx="3035300" cy="934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104275" y="172449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9409039" y="5038690"/>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9279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veiksllis ir 3 stulpeliai">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38201" y="3075709"/>
            <a:ext cx="3193472" cy="3075854"/>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5" name="Text Placeholder 6"/>
          <p:cNvSpPr>
            <a:spLocks noGrp="1"/>
          </p:cNvSpPr>
          <p:nvPr>
            <p:ph type="body" sz="quarter" idx="11"/>
          </p:nvPr>
        </p:nvSpPr>
        <p:spPr>
          <a:xfrm>
            <a:off x="4499264" y="3075709"/>
            <a:ext cx="3193472" cy="3075854"/>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6" name="Text Placeholder 6"/>
          <p:cNvSpPr>
            <a:spLocks noGrp="1"/>
          </p:cNvSpPr>
          <p:nvPr>
            <p:ph type="body" sz="quarter" idx="12"/>
          </p:nvPr>
        </p:nvSpPr>
        <p:spPr>
          <a:xfrm>
            <a:off x="8160327" y="3075709"/>
            <a:ext cx="3193472" cy="3075854"/>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9" name="Rectangle 8"/>
          <p:cNvSpPr/>
          <p:nvPr userDrawn="1"/>
        </p:nvSpPr>
        <p:spPr>
          <a:xfrm>
            <a:off x="661924" y="277309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4302204" y="277309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7963267" y="277309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3"/>
          </p:nvPr>
        </p:nvSpPr>
        <p:spPr>
          <a:xfrm>
            <a:off x="0" y="0"/>
            <a:ext cx="12192000" cy="2276475"/>
          </a:xfrm>
        </p:spPr>
        <p:txBody>
          <a:bodyPr/>
          <a:lstStyle/>
          <a:p>
            <a:endParaRPr lang="en-US"/>
          </a:p>
        </p:txBody>
      </p:sp>
    </p:spTree>
    <p:extLst>
      <p:ext uri="{BB962C8B-B14F-4D97-AF65-F5344CB8AC3E}">
        <p14:creationId xmlns:p14="http://schemas.microsoft.com/office/powerpoint/2010/main" val="847814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ys stulpeliai">
    <p:spTree>
      <p:nvGrpSpPr>
        <p:cNvPr id="1" name=""/>
        <p:cNvGrpSpPr/>
        <p:nvPr/>
      </p:nvGrpSpPr>
      <p:grpSpPr>
        <a:xfrm>
          <a:off x="0" y="0"/>
          <a:ext cx="0" cy="0"/>
          <a:chOff x="0" y="0"/>
          <a:chExt cx="0" cy="0"/>
        </a:xfrm>
      </p:grpSpPr>
      <p:sp>
        <p:nvSpPr>
          <p:cNvPr id="6" name="Text Placeholder 6"/>
          <p:cNvSpPr>
            <a:spLocks noGrp="1"/>
          </p:cNvSpPr>
          <p:nvPr>
            <p:ph type="body" sz="quarter" idx="13"/>
          </p:nvPr>
        </p:nvSpPr>
        <p:spPr>
          <a:xfrm>
            <a:off x="838201" y="1773528"/>
            <a:ext cx="3193472" cy="4323629"/>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7" name="Text Placeholder 6"/>
          <p:cNvSpPr>
            <a:spLocks noGrp="1"/>
          </p:cNvSpPr>
          <p:nvPr>
            <p:ph type="body" sz="quarter" idx="14"/>
          </p:nvPr>
        </p:nvSpPr>
        <p:spPr>
          <a:xfrm>
            <a:off x="4499264" y="1773528"/>
            <a:ext cx="3193472" cy="4323629"/>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8" name="Text Placeholder 6"/>
          <p:cNvSpPr>
            <a:spLocks noGrp="1"/>
          </p:cNvSpPr>
          <p:nvPr>
            <p:ph type="body" sz="quarter" idx="15"/>
          </p:nvPr>
        </p:nvSpPr>
        <p:spPr>
          <a:xfrm>
            <a:off x="8160327" y="1773528"/>
            <a:ext cx="3193472" cy="4323629"/>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9" name="Rectangle 8"/>
          <p:cNvSpPr/>
          <p:nvPr userDrawn="1"/>
        </p:nvSpPr>
        <p:spPr>
          <a:xfrm>
            <a:off x="646302" y="147091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286582" y="147091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947645" y="147091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3271520" cy="853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441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punktai">
    <p:spTree>
      <p:nvGrpSpPr>
        <p:cNvPr id="1" name=""/>
        <p:cNvGrpSpPr/>
        <p:nvPr/>
      </p:nvGrpSpPr>
      <p:grpSpPr>
        <a:xfrm>
          <a:off x="0" y="0"/>
          <a:ext cx="0" cy="0"/>
          <a:chOff x="0" y="0"/>
          <a:chExt cx="0" cy="0"/>
        </a:xfrm>
      </p:grpSpPr>
      <p:sp>
        <p:nvSpPr>
          <p:cNvPr id="6" name="Text Placeholder 6"/>
          <p:cNvSpPr>
            <a:spLocks noGrp="1"/>
          </p:cNvSpPr>
          <p:nvPr>
            <p:ph type="body" sz="quarter" idx="13"/>
          </p:nvPr>
        </p:nvSpPr>
        <p:spPr>
          <a:xfrm>
            <a:off x="1004460" y="1907453"/>
            <a:ext cx="4396739" cy="1740450"/>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9" name="Rectangle 8"/>
          <p:cNvSpPr/>
          <p:nvPr userDrawn="1"/>
        </p:nvSpPr>
        <p:spPr>
          <a:xfrm>
            <a:off x="791778" y="160484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6"/>
          <p:cNvSpPr>
            <a:spLocks noGrp="1"/>
          </p:cNvSpPr>
          <p:nvPr>
            <p:ph type="body" sz="quarter" idx="14"/>
          </p:nvPr>
        </p:nvSpPr>
        <p:spPr>
          <a:xfrm>
            <a:off x="1004460" y="4284893"/>
            <a:ext cx="4396739" cy="1740450"/>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13" name="Rectangle 12"/>
          <p:cNvSpPr/>
          <p:nvPr userDrawn="1"/>
        </p:nvSpPr>
        <p:spPr>
          <a:xfrm>
            <a:off x="791778" y="398228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6"/>
          <p:cNvSpPr>
            <a:spLocks noGrp="1"/>
          </p:cNvSpPr>
          <p:nvPr>
            <p:ph type="body" sz="quarter" idx="15"/>
          </p:nvPr>
        </p:nvSpPr>
        <p:spPr>
          <a:xfrm>
            <a:off x="6889750" y="1907453"/>
            <a:ext cx="4396739" cy="1740450"/>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15" name="Rectangle 14"/>
          <p:cNvSpPr/>
          <p:nvPr userDrawn="1"/>
        </p:nvSpPr>
        <p:spPr>
          <a:xfrm>
            <a:off x="6677068" y="160484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6"/>
          <p:cNvSpPr>
            <a:spLocks noGrp="1"/>
          </p:cNvSpPr>
          <p:nvPr>
            <p:ph type="body" sz="quarter" idx="16"/>
          </p:nvPr>
        </p:nvSpPr>
        <p:spPr>
          <a:xfrm>
            <a:off x="6889750" y="4284893"/>
            <a:ext cx="4396739" cy="1740450"/>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17" name="Rectangle 16"/>
          <p:cNvSpPr/>
          <p:nvPr userDrawn="1"/>
        </p:nvSpPr>
        <p:spPr>
          <a:xfrm>
            <a:off x="6677068" y="398228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0320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fik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hart Placeholder 3"/>
          <p:cNvSpPr>
            <a:spLocks noGrp="1"/>
          </p:cNvSpPr>
          <p:nvPr>
            <p:ph type="chart" sz="quarter" idx="10"/>
          </p:nvPr>
        </p:nvSpPr>
        <p:spPr>
          <a:xfrm>
            <a:off x="838200" y="2156460"/>
            <a:ext cx="5010150" cy="3956050"/>
          </a:xfrm>
        </p:spPr>
        <p:txBody>
          <a:bodyPr/>
          <a:lstStyle/>
          <a:p>
            <a:endParaRPr lang="en-US"/>
          </a:p>
        </p:txBody>
      </p:sp>
      <p:sp>
        <p:nvSpPr>
          <p:cNvPr id="5" name="Chart Placeholder 3"/>
          <p:cNvSpPr>
            <a:spLocks noGrp="1"/>
          </p:cNvSpPr>
          <p:nvPr>
            <p:ph type="chart" sz="quarter" idx="11"/>
          </p:nvPr>
        </p:nvSpPr>
        <p:spPr>
          <a:xfrm>
            <a:off x="6172511" y="2156460"/>
            <a:ext cx="5010150" cy="3956050"/>
          </a:xfrm>
        </p:spPr>
        <p:txBody>
          <a:bodyPr/>
          <a:lstStyle/>
          <a:p>
            <a:endParaRPr lang="en-US"/>
          </a:p>
        </p:txBody>
      </p:sp>
    </p:spTree>
    <p:extLst>
      <p:ext uri="{BB962C8B-B14F-4D97-AF65-F5344CB8AC3E}">
        <p14:creationId xmlns:p14="http://schemas.microsoft.com/office/powerpoint/2010/main" val="207272663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fika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hart Placeholder 5"/>
          <p:cNvSpPr>
            <a:spLocks noGrp="1"/>
          </p:cNvSpPr>
          <p:nvPr>
            <p:ph type="chart" sz="quarter" idx="10"/>
          </p:nvPr>
        </p:nvSpPr>
        <p:spPr>
          <a:xfrm>
            <a:off x="838200" y="2156460"/>
            <a:ext cx="9561513" cy="4019550"/>
          </a:xfrm>
        </p:spPr>
        <p:txBody>
          <a:bodyPr/>
          <a:lstStyle/>
          <a:p>
            <a:endParaRPr lang="en-US"/>
          </a:p>
        </p:txBody>
      </p:sp>
    </p:spTree>
    <p:extLst>
      <p:ext uri="{BB962C8B-B14F-4D97-AF65-F5344CB8AC3E}">
        <p14:creationId xmlns:p14="http://schemas.microsoft.com/office/powerpoint/2010/main" val="185068009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ruktūr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Click to edit Master title style</a:t>
            </a:r>
            <a:endParaRPr lang="en-US"/>
          </a:p>
        </p:txBody>
      </p:sp>
      <p:sp>
        <p:nvSpPr>
          <p:cNvPr id="4" name="SmartArt Placeholder 3"/>
          <p:cNvSpPr>
            <a:spLocks noGrp="1"/>
          </p:cNvSpPr>
          <p:nvPr>
            <p:ph type="dgm" sz="quarter" idx="10"/>
          </p:nvPr>
        </p:nvSpPr>
        <p:spPr>
          <a:xfrm>
            <a:off x="838200" y="2041525"/>
            <a:ext cx="8929255" cy="4221163"/>
          </a:xfrm>
        </p:spPr>
        <p:txBody>
          <a:bodyPr/>
          <a:lstStyle/>
          <a:p>
            <a:endParaRPr lang="en-US"/>
          </a:p>
        </p:txBody>
      </p:sp>
    </p:spTree>
    <p:extLst>
      <p:ext uri="{BB962C8B-B14F-4D97-AF65-F5344CB8AC3E}">
        <p14:creationId xmlns:p14="http://schemas.microsoft.com/office/powerpoint/2010/main" val="1438821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ntel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Click to edit Master title style</a:t>
            </a:r>
            <a:endParaRPr lang="en-US"/>
          </a:p>
        </p:txBody>
      </p:sp>
      <p:sp>
        <p:nvSpPr>
          <p:cNvPr id="6" name="Table Placeholder 5"/>
          <p:cNvSpPr>
            <a:spLocks noGrp="1"/>
          </p:cNvSpPr>
          <p:nvPr>
            <p:ph type="tbl" sz="quarter" idx="10"/>
          </p:nvPr>
        </p:nvSpPr>
        <p:spPr>
          <a:xfrm>
            <a:off x="838200" y="2041525"/>
            <a:ext cx="8929688" cy="4110038"/>
          </a:xfrm>
        </p:spPr>
        <p:txBody>
          <a:bodyPr/>
          <a:lstStyle/>
          <a:p>
            <a:endParaRPr lang="en-US"/>
          </a:p>
        </p:txBody>
      </p:sp>
    </p:spTree>
    <p:extLst>
      <p:ext uri="{BB962C8B-B14F-4D97-AF65-F5344CB8AC3E}">
        <p14:creationId xmlns:p14="http://schemas.microsoft.com/office/powerpoint/2010/main" val="1613774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ulinė skaidrė 2">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458527" y="3102776"/>
            <a:ext cx="5396345" cy="3481198"/>
          </a:xfrm>
        </p:spPr>
        <p:txBody>
          <a:bodyPr anchor="t">
            <a:normAutofit/>
          </a:bodyPr>
          <a:lstStyle>
            <a:lvl1pPr algn="l">
              <a:defRPr sz="5400"/>
            </a:lvl1pPr>
          </a:lstStyle>
          <a:p>
            <a:r>
              <a:rPr lang="en-US" dirty="0" smtClean="0"/>
              <a:t>CLICK TO EDIT MASTER TITLE STYLE</a:t>
            </a:r>
            <a:endParaRPr lang="en-US" dirty="0"/>
          </a:p>
        </p:txBody>
      </p:sp>
      <p:sp>
        <p:nvSpPr>
          <p:cNvPr id="7" name="Rectangle 6"/>
          <p:cNvSpPr/>
          <p:nvPr userDrawn="1"/>
        </p:nvSpPr>
        <p:spPr>
          <a:xfrm>
            <a:off x="5946098" y="2667741"/>
            <a:ext cx="1754297"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9016" y="459480"/>
            <a:ext cx="2835451" cy="1365515"/>
          </a:xfrm>
          <a:prstGeom prst="rect">
            <a:avLst/>
          </a:prstGeom>
        </p:spPr>
      </p:pic>
    </p:spTree>
    <p:extLst>
      <p:ext uri="{BB962C8B-B14F-4D97-AF65-F5344CB8AC3E}">
        <p14:creationId xmlns:p14="http://schemas.microsoft.com/office/powerpoint/2010/main" val="208534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aveikslėlis">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lstStyle/>
          <a:p>
            <a:endParaRPr lang="en-US"/>
          </a:p>
        </p:txBody>
      </p:sp>
    </p:spTree>
    <p:extLst>
      <p:ext uri="{BB962C8B-B14F-4D97-AF65-F5344CB8AC3E}">
        <p14:creationId xmlns:p14="http://schemas.microsoft.com/office/powerpoint/2010/main" val="357432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aveikslėlių koliažas">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6096000" cy="6850063"/>
          </a:xfrm>
        </p:spPr>
        <p:txBody>
          <a:bodyPr/>
          <a:lstStyle/>
          <a:p>
            <a:endParaRPr lang="en-US"/>
          </a:p>
        </p:txBody>
      </p:sp>
      <p:sp>
        <p:nvSpPr>
          <p:cNvPr id="9" name="Picture Placeholder 8"/>
          <p:cNvSpPr>
            <a:spLocks noGrp="1"/>
          </p:cNvSpPr>
          <p:nvPr>
            <p:ph type="pic" sz="quarter" idx="11"/>
          </p:nvPr>
        </p:nvSpPr>
        <p:spPr>
          <a:xfrm>
            <a:off x="6096000" y="2276475"/>
            <a:ext cx="6096000" cy="4573588"/>
          </a:xfrm>
        </p:spPr>
        <p:txBody>
          <a:bodyPr/>
          <a:lstStyle/>
          <a:p>
            <a:endParaRPr lang="en-US"/>
          </a:p>
        </p:txBody>
      </p:sp>
      <p:sp>
        <p:nvSpPr>
          <p:cNvPr id="11" name="Picture Placeholder 10"/>
          <p:cNvSpPr>
            <a:spLocks noGrp="1"/>
          </p:cNvSpPr>
          <p:nvPr>
            <p:ph type="pic" sz="quarter" idx="12"/>
          </p:nvPr>
        </p:nvSpPr>
        <p:spPr>
          <a:xfrm>
            <a:off x="6096000" y="0"/>
            <a:ext cx="6096000" cy="2276475"/>
          </a:xfrm>
        </p:spPr>
        <p:txBody>
          <a:bodyPr/>
          <a:lstStyle/>
          <a:p>
            <a:endParaRPr lang="en-US"/>
          </a:p>
        </p:txBody>
      </p:sp>
    </p:spTree>
    <p:extLst>
      <p:ext uri="{BB962C8B-B14F-4D97-AF65-F5344CB8AC3E}">
        <p14:creationId xmlns:p14="http://schemas.microsoft.com/office/powerpoint/2010/main" val="1884147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Mišraus turinio koliažas">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0" y="0"/>
            <a:ext cx="6096000" cy="6850063"/>
          </a:xfrm>
        </p:spPr>
        <p:txBody>
          <a:bodyPr/>
          <a:lstStyle/>
          <a:p>
            <a:endParaRPr lang="en-US"/>
          </a:p>
        </p:txBody>
      </p:sp>
      <p:sp>
        <p:nvSpPr>
          <p:cNvPr id="7" name="Picture Placeholder 8"/>
          <p:cNvSpPr>
            <a:spLocks noGrp="1"/>
          </p:cNvSpPr>
          <p:nvPr>
            <p:ph type="pic" sz="quarter" idx="11"/>
          </p:nvPr>
        </p:nvSpPr>
        <p:spPr>
          <a:xfrm>
            <a:off x="6096000" y="2276475"/>
            <a:ext cx="6096000" cy="4573588"/>
          </a:xfrm>
        </p:spPr>
        <p:txBody>
          <a:bodyPr/>
          <a:lstStyle/>
          <a:p>
            <a:endParaRPr lang="en-US"/>
          </a:p>
        </p:txBody>
      </p:sp>
      <p:sp>
        <p:nvSpPr>
          <p:cNvPr id="10" name="Text Placeholder 9"/>
          <p:cNvSpPr>
            <a:spLocks noGrp="1"/>
          </p:cNvSpPr>
          <p:nvPr>
            <p:ph type="body" sz="quarter" idx="12"/>
          </p:nvPr>
        </p:nvSpPr>
        <p:spPr>
          <a:xfrm>
            <a:off x="6423660" y="320041"/>
            <a:ext cx="5394960" cy="1691640"/>
          </a:xfrm>
        </p:spPr>
        <p:txBody>
          <a:bodyPr/>
          <a:lstStyle/>
          <a:p>
            <a:pPr lvl="0"/>
            <a:r>
              <a:rPr lang="en-US" dirty="0" smtClean="0"/>
              <a:t>Click to edit Master text styles</a:t>
            </a:r>
          </a:p>
        </p:txBody>
      </p:sp>
    </p:spTree>
    <p:extLst>
      <p:ext uri="{BB962C8B-B14F-4D97-AF65-F5344CB8AC3E}">
        <p14:creationId xmlns:p14="http://schemas.microsoft.com/office/powerpoint/2010/main" val="13172287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ontaktai">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6389255" y="4279271"/>
            <a:ext cx="5394325" cy="2033905"/>
          </a:xfrm>
        </p:spPr>
        <p:txBody>
          <a:bodyPr/>
          <a:lstStyle/>
          <a:p>
            <a:pPr lvl="0"/>
            <a:r>
              <a:rPr lang="en-US" dirty="0" smtClean="0"/>
              <a:t>Click to edit Master text styles</a:t>
            </a:r>
          </a:p>
        </p:txBody>
      </p:sp>
      <p:sp>
        <p:nvSpPr>
          <p:cNvPr id="10" name="Title 1"/>
          <p:cNvSpPr>
            <a:spLocks noGrp="1"/>
          </p:cNvSpPr>
          <p:nvPr>
            <p:ph type="ctrTitle" hasCustomPrompt="1"/>
          </p:nvPr>
        </p:nvSpPr>
        <p:spPr>
          <a:xfrm>
            <a:off x="6389255" y="3221287"/>
            <a:ext cx="5396345" cy="833120"/>
          </a:xfrm>
        </p:spPr>
        <p:txBody>
          <a:bodyPr anchor="b">
            <a:normAutofit/>
          </a:bodyPr>
          <a:lstStyle>
            <a:lvl1pPr algn="l">
              <a:defRPr sz="5400"/>
            </a:lvl1pPr>
          </a:lstStyle>
          <a:p>
            <a:r>
              <a:rPr lang="en-US" dirty="0" smtClean="0"/>
              <a:t>PAVADINIMAS</a:t>
            </a:r>
            <a:endParaRPr lang="en-US" dirty="0"/>
          </a:p>
        </p:txBody>
      </p:sp>
      <p:sp>
        <p:nvSpPr>
          <p:cNvPr id="12" name="Rectangle 11"/>
          <p:cNvSpPr/>
          <p:nvPr userDrawn="1"/>
        </p:nvSpPr>
        <p:spPr>
          <a:xfrm>
            <a:off x="5849598" y="2855328"/>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6455" y="599440"/>
            <a:ext cx="2412974" cy="1162056"/>
          </a:xfrm>
          <a:prstGeom prst="rect">
            <a:avLst/>
          </a:prstGeom>
        </p:spPr>
      </p:pic>
    </p:spTree>
    <p:extLst>
      <p:ext uri="{BB962C8B-B14F-4D97-AF65-F5344CB8AC3E}">
        <p14:creationId xmlns:p14="http://schemas.microsoft.com/office/powerpoint/2010/main" val="217260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ulinė skaidrė">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35300" y="4043088"/>
            <a:ext cx="8560955" cy="2305050"/>
          </a:xfrm>
        </p:spPr>
        <p:txBody>
          <a:bodyPr anchor="t">
            <a:normAutofit/>
          </a:bodyPr>
          <a:lstStyle>
            <a:lvl1pPr algn="l">
              <a:defRPr sz="5400"/>
            </a:lvl1pPr>
          </a:lstStyle>
          <a:p>
            <a:r>
              <a:rPr lang="en-US" dirty="0" smtClean="0"/>
              <a:t>CLICK TO EDIT MASTER TITLE STYLE</a:t>
            </a:r>
            <a:endParaRPr lang="en-US" dirty="0"/>
          </a:p>
        </p:txBody>
      </p:sp>
      <p:sp>
        <p:nvSpPr>
          <p:cNvPr id="7" name="Rectangle 6"/>
          <p:cNvSpPr/>
          <p:nvPr userDrawn="1"/>
        </p:nvSpPr>
        <p:spPr>
          <a:xfrm>
            <a:off x="2521776" y="3493564"/>
            <a:ext cx="1754297"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3671" y="449989"/>
            <a:ext cx="2863579" cy="1375005"/>
          </a:xfrm>
          <a:prstGeom prst="rect">
            <a:avLst/>
          </a:prstGeom>
        </p:spPr>
      </p:pic>
    </p:spTree>
    <p:extLst>
      <p:ext uri="{BB962C8B-B14F-4D97-AF65-F5344CB8AC3E}">
        <p14:creationId xmlns:p14="http://schemas.microsoft.com/office/powerpoint/2010/main" val="12939466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ulinė skaidrė 2">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458527" y="3102776"/>
            <a:ext cx="5396345" cy="3481198"/>
          </a:xfrm>
        </p:spPr>
        <p:txBody>
          <a:bodyPr anchor="t">
            <a:normAutofit/>
          </a:bodyPr>
          <a:lstStyle>
            <a:lvl1pPr algn="l">
              <a:defRPr sz="5400"/>
            </a:lvl1pPr>
          </a:lstStyle>
          <a:p>
            <a:r>
              <a:rPr lang="en-US" dirty="0" smtClean="0"/>
              <a:t>CLICK TO EDIT MASTER TITLE STYLE</a:t>
            </a:r>
            <a:endParaRPr lang="en-US" dirty="0"/>
          </a:p>
        </p:txBody>
      </p:sp>
      <p:sp>
        <p:nvSpPr>
          <p:cNvPr id="7" name="Rectangle 6"/>
          <p:cNvSpPr/>
          <p:nvPr userDrawn="1"/>
        </p:nvSpPr>
        <p:spPr>
          <a:xfrm>
            <a:off x="5946098" y="2667741"/>
            <a:ext cx="1754297"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3671" y="449989"/>
            <a:ext cx="2863579" cy="1375005"/>
          </a:xfrm>
          <a:prstGeom prst="rect">
            <a:avLst/>
          </a:prstGeom>
        </p:spPr>
      </p:pic>
    </p:spTree>
    <p:extLst>
      <p:ext uri="{BB962C8B-B14F-4D97-AF65-F5344CB8AC3E}">
        <p14:creationId xmlns:p14="http://schemas.microsoft.com/office/powerpoint/2010/main" val="15299470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ulinė skaidrė 3">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458528" y="3338945"/>
            <a:ext cx="5396345" cy="3186462"/>
          </a:xfrm>
        </p:spPr>
        <p:txBody>
          <a:bodyPr anchor="t">
            <a:normAutofit/>
          </a:bodyPr>
          <a:lstStyle>
            <a:lvl1pPr algn="l">
              <a:defRPr sz="5400"/>
            </a:lvl1pPr>
          </a:lstStyle>
          <a:p>
            <a:r>
              <a:rPr lang="en-US" dirty="0" smtClean="0"/>
              <a:t>CLICK TO EDIT MASTER TITLE STYLE</a:t>
            </a:r>
            <a:endParaRPr lang="en-US" dirty="0"/>
          </a:p>
        </p:txBody>
      </p:sp>
      <p:sp>
        <p:nvSpPr>
          <p:cNvPr id="7" name="Rectangle 6"/>
          <p:cNvSpPr/>
          <p:nvPr userDrawn="1"/>
        </p:nvSpPr>
        <p:spPr>
          <a:xfrm>
            <a:off x="6096000" y="2869785"/>
            <a:ext cx="1410475" cy="134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0" y="0"/>
            <a:ext cx="6096000" cy="6858000"/>
          </a:xfrm>
        </p:spPr>
        <p:txBody>
          <a:bodyPr/>
          <a:lstStyle/>
          <a:p>
            <a:endParaRPr lang="en-US"/>
          </a:p>
        </p:txBody>
      </p:sp>
      <p:pic>
        <p:nvPicPr>
          <p:cNvPr id="8"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1237" y="586111"/>
            <a:ext cx="2314163" cy="1111192"/>
          </a:xfrm>
          <a:prstGeom prst="rect">
            <a:avLst/>
          </a:prstGeom>
        </p:spPr>
      </p:pic>
    </p:spTree>
    <p:extLst>
      <p:ext uri="{BB962C8B-B14F-4D97-AF65-F5344CB8AC3E}">
        <p14:creationId xmlns:p14="http://schemas.microsoft.com/office/powerpoint/2010/main" val="14423587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uriny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4640580" cy="6858000"/>
          </a:xfrm>
        </p:spPr>
        <p:txBody>
          <a:bodyPr/>
          <a:lstStyle/>
          <a:p>
            <a:endParaRPr lang="en-US"/>
          </a:p>
        </p:txBody>
      </p:sp>
      <p:sp>
        <p:nvSpPr>
          <p:cNvPr id="6" name="Title 1"/>
          <p:cNvSpPr>
            <a:spLocks noGrp="1"/>
          </p:cNvSpPr>
          <p:nvPr>
            <p:ph type="title"/>
          </p:nvPr>
        </p:nvSpPr>
        <p:spPr>
          <a:xfrm>
            <a:off x="6054725" y="1889760"/>
            <a:ext cx="5483860" cy="833120"/>
          </a:xfrm>
        </p:spPr>
        <p:txBody>
          <a:bodyPr/>
          <a:lstStyle/>
          <a:p>
            <a:endParaRPr lang="en-US" dirty="0"/>
          </a:p>
        </p:txBody>
      </p:sp>
      <p:sp>
        <p:nvSpPr>
          <p:cNvPr id="8" name="Text Placeholder 8"/>
          <p:cNvSpPr>
            <a:spLocks noGrp="1"/>
          </p:cNvSpPr>
          <p:nvPr>
            <p:ph type="body" sz="quarter" idx="14"/>
          </p:nvPr>
        </p:nvSpPr>
        <p:spPr>
          <a:xfrm>
            <a:off x="6055360" y="3024493"/>
            <a:ext cx="5483225" cy="3345510"/>
          </a:xfrm>
        </p:spPr>
        <p:txBody>
          <a:bodyPr/>
          <a:lstStyle>
            <a:lvl1pPr marL="457200" marR="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lvl1p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lvl="0"/>
            <a:endParaRPr lang="lt-LT" dirty="0" smtClean="0"/>
          </a:p>
          <a:p>
            <a:pPr lvl="0"/>
            <a:endParaRPr lang="lt-LT" dirty="0" smtClean="0"/>
          </a:p>
        </p:txBody>
      </p:sp>
    </p:spTree>
    <p:extLst>
      <p:ext uri="{BB962C8B-B14F-4D97-AF65-F5344CB8AC3E}">
        <p14:creationId xmlns:p14="http://schemas.microsoft.com/office/powerpoint/2010/main" val="20881847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as">
    <p:spTree>
      <p:nvGrpSpPr>
        <p:cNvPr id="1" name=""/>
        <p:cNvGrpSpPr/>
        <p:nvPr/>
      </p:nvGrpSpPr>
      <p:grpSpPr>
        <a:xfrm>
          <a:off x="0" y="0"/>
          <a:ext cx="0" cy="0"/>
          <a:chOff x="0" y="0"/>
          <a:chExt cx="0" cy="0"/>
        </a:xfrm>
      </p:grpSpPr>
      <p:sp>
        <p:nvSpPr>
          <p:cNvPr id="2" name="Title 1"/>
          <p:cNvSpPr>
            <a:spLocks noGrp="1"/>
          </p:cNvSpPr>
          <p:nvPr>
            <p:ph type="title"/>
          </p:nvPr>
        </p:nvSpPr>
        <p:spPr>
          <a:xfrm>
            <a:off x="838200" y="1186842"/>
            <a:ext cx="9053945" cy="1126868"/>
          </a:xfrm>
        </p:spPr>
        <p:txBody>
          <a:bodyPr/>
          <a:lstStyle/>
          <a:p>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title</a:t>
            </a:r>
            <a:r>
              <a:rPr lang="lt-LT" dirty="0" smtClean="0"/>
              <a:t> </a:t>
            </a:r>
            <a:r>
              <a:rPr lang="lt-LT" dirty="0" err="1" smtClean="0"/>
              <a:t>style</a:t>
            </a:r>
            <a:endParaRPr lang="en-US" dirty="0"/>
          </a:p>
        </p:txBody>
      </p:sp>
      <p:sp>
        <p:nvSpPr>
          <p:cNvPr id="6" name="Text Placeholder 5"/>
          <p:cNvSpPr>
            <a:spLocks noGrp="1"/>
          </p:cNvSpPr>
          <p:nvPr>
            <p:ph type="body" sz="quarter" idx="12"/>
          </p:nvPr>
        </p:nvSpPr>
        <p:spPr>
          <a:xfrm>
            <a:off x="838200" y="2512405"/>
            <a:ext cx="9053945" cy="3597450"/>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Tree>
    <p:extLst>
      <p:ext uri="{BB962C8B-B14F-4D97-AF65-F5344CB8AC3E}">
        <p14:creationId xmlns:p14="http://schemas.microsoft.com/office/powerpoint/2010/main" val="9334997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aveikslėlis ir tekstas">
    <p:spTree>
      <p:nvGrpSpPr>
        <p:cNvPr id="1" name=""/>
        <p:cNvGrpSpPr/>
        <p:nvPr/>
      </p:nvGrpSpPr>
      <p:grpSpPr>
        <a:xfrm>
          <a:off x="0" y="0"/>
          <a:ext cx="0" cy="0"/>
          <a:chOff x="0" y="0"/>
          <a:chExt cx="0" cy="0"/>
        </a:xfrm>
      </p:grpSpPr>
      <p:sp>
        <p:nvSpPr>
          <p:cNvPr id="2" name="Title 1"/>
          <p:cNvSpPr>
            <a:spLocks noGrp="1"/>
          </p:cNvSpPr>
          <p:nvPr>
            <p:ph type="title"/>
          </p:nvPr>
        </p:nvSpPr>
        <p:spPr>
          <a:xfrm>
            <a:off x="4176591" y="1392063"/>
            <a:ext cx="6796209" cy="1216922"/>
          </a:xfrm>
        </p:spPr>
        <p:txBody>
          <a:bodyPr anchor="b"/>
          <a:lstStyle/>
          <a:p>
            <a:r>
              <a:rPr lang="en-US" dirty="0" smtClean="0"/>
              <a:t>Click to edit Master title style</a:t>
            </a:r>
            <a:endParaRPr lang="en-US" dirty="0"/>
          </a:p>
        </p:txBody>
      </p:sp>
      <p:sp>
        <p:nvSpPr>
          <p:cNvPr id="10" name="Text Placeholder 9"/>
          <p:cNvSpPr>
            <a:spLocks noGrp="1"/>
          </p:cNvSpPr>
          <p:nvPr>
            <p:ph type="body" sz="quarter" idx="14"/>
          </p:nvPr>
        </p:nvSpPr>
        <p:spPr>
          <a:xfrm>
            <a:off x="4176568" y="2909455"/>
            <a:ext cx="6796088" cy="3178897"/>
          </a:xfrm>
        </p:spPr>
        <p:txBody>
          <a:bodyPr>
            <a:normAutofit/>
          </a:bodyPr>
          <a:lstStyle>
            <a:lvl1pPr>
              <a:defRPr sz="2000"/>
            </a:lvl1pPr>
          </a:lstStyle>
          <a:p>
            <a:pPr lvl="0"/>
            <a:r>
              <a:rPr lang="en-US" dirty="0" smtClean="0"/>
              <a:t>Click to edit Master text styles</a:t>
            </a:r>
          </a:p>
        </p:txBody>
      </p:sp>
      <p:sp>
        <p:nvSpPr>
          <p:cNvPr id="8" name="Picture Placeholder 7"/>
          <p:cNvSpPr>
            <a:spLocks noGrp="1"/>
          </p:cNvSpPr>
          <p:nvPr>
            <p:ph type="pic" sz="quarter" idx="13"/>
          </p:nvPr>
        </p:nvSpPr>
        <p:spPr>
          <a:xfrm>
            <a:off x="0" y="7938"/>
            <a:ext cx="3035300" cy="6842125"/>
          </a:xfrm>
        </p:spPr>
        <p:txBody>
          <a:bodyPr/>
          <a:lstStyle/>
          <a:p>
            <a:endParaRPr lang="en-US"/>
          </a:p>
        </p:txBody>
      </p:sp>
    </p:spTree>
    <p:extLst>
      <p:ext uri="{BB962C8B-B14F-4D97-AF65-F5344CB8AC3E}">
        <p14:creationId xmlns:p14="http://schemas.microsoft.com/office/powerpoint/2010/main" val="1647508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ulinė skaidrė 3">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458528" y="3338945"/>
            <a:ext cx="5396345" cy="3186462"/>
          </a:xfrm>
        </p:spPr>
        <p:txBody>
          <a:bodyPr anchor="t">
            <a:normAutofit/>
          </a:bodyPr>
          <a:lstStyle>
            <a:lvl1pPr algn="l">
              <a:defRPr sz="5400"/>
            </a:lvl1pPr>
          </a:lstStyle>
          <a:p>
            <a:r>
              <a:rPr lang="en-US" dirty="0" smtClean="0"/>
              <a:t>CLICK TO EDIT MASTER TITLE STYLE</a:t>
            </a:r>
            <a:endParaRPr lang="en-US" dirty="0"/>
          </a:p>
        </p:txBody>
      </p:sp>
      <p:sp>
        <p:nvSpPr>
          <p:cNvPr id="7" name="Rectangle 6"/>
          <p:cNvSpPr/>
          <p:nvPr userDrawn="1"/>
        </p:nvSpPr>
        <p:spPr>
          <a:xfrm>
            <a:off x="6096000" y="2869785"/>
            <a:ext cx="1410475" cy="134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0" y="0"/>
            <a:ext cx="6096000" cy="6858000"/>
          </a:xfrm>
        </p:spPr>
        <p:txBody>
          <a:bodyPr/>
          <a:lstStyle/>
          <a:p>
            <a:endParaRPr lang="en-US"/>
          </a:p>
        </p:txBody>
      </p:sp>
      <p:pic>
        <p:nvPicPr>
          <p:cNvPr id="9"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96736" y="582235"/>
            <a:ext cx="2309570" cy="1112258"/>
          </a:xfrm>
          <a:prstGeom prst="rect">
            <a:avLst/>
          </a:prstGeom>
        </p:spPr>
      </p:pic>
    </p:spTree>
    <p:extLst>
      <p:ext uri="{BB962C8B-B14F-4D97-AF65-F5344CB8AC3E}">
        <p14:creationId xmlns:p14="http://schemas.microsoft.com/office/powerpoint/2010/main" val="13630465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kyriaus pavadinima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105870" y="1003148"/>
            <a:ext cx="5031696" cy="3657600"/>
          </a:xfrm>
        </p:spPr>
        <p:txBody>
          <a:bodyPr anchor="t">
            <a:normAutofit/>
          </a:bodyPr>
          <a:lstStyle>
            <a:lvl1pPr>
              <a:defRPr sz="5400"/>
            </a:lvl1pPr>
          </a:lstStyle>
          <a:p>
            <a:r>
              <a:rPr lang="en-US" dirty="0" smtClean="0"/>
              <a:t>CLICK TO EDIT MASTER TITLE STYLE</a:t>
            </a:r>
            <a:endParaRPr lang="en-US" dirty="0"/>
          </a:p>
        </p:txBody>
      </p:sp>
      <p:sp>
        <p:nvSpPr>
          <p:cNvPr id="5" name="Rectangle 4"/>
          <p:cNvSpPr/>
          <p:nvPr userDrawn="1"/>
        </p:nvSpPr>
        <p:spPr>
          <a:xfrm>
            <a:off x="576213" y="57336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stretch>
            <a:fillRect/>
          </a:stretch>
        </p:blipFill>
        <p:spPr>
          <a:xfrm>
            <a:off x="10163004" y="5893918"/>
            <a:ext cx="1447800" cy="444500"/>
          </a:xfrm>
          <a:prstGeom prst="rect">
            <a:avLst/>
          </a:prstGeom>
        </p:spPr>
      </p:pic>
    </p:spTree>
    <p:extLst>
      <p:ext uri="{BB962C8B-B14F-4D97-AF65-F5344CB8AC3E}">
        <p14:creationId xmlns:p14="http://schemas.microsoft.com/office/powerpoint/2010/main" val="8867182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kyriaus pavadinimas 2">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9943144" y="4727407"/>
            <a:ext cx="1943100" cy="1765468"/>
          </a:xfrm>
          <a:noFill/>
          <a:ln>
            <a:noFill/>
          </a:ln>
        </p:spPr>
        <p:txBody>
          <a:bodyPr anchor="b">
            <a:normAutofit/>
          </a:bodyPr>
          <a:lstStyle>
            <a:lvl1pPr algn="r">
              <a:defRPr sz="9600" b="1">
                <a:solidFill>
                  <a:schemeClr val="tx1"/>
                </a:solidFill>
                <a:latin typeface="GT Walsheim" charset="0"/>
                <a:ea typeface="GT Walsheim" charset="0"/>
                <a:cs typeface="GT Walsheim" charset="0"/>
              </a:defRPr>
            </a:lvl1pPr>
          </a:lstStyle>
          <a:p>
            <a:pPr lvl="0"/>
            <a:r>
              <a:rPr lang="en-US" smtClean="0"/>
              <a:t>1</a:t>
            </a:r>
            <a:endParaRPr lang="en-US" dirty="0"/>
          </a:p>
        </p:txBody>
      </p:sp>
      <p:sp>
        <p:nvSpPr>
          <p:cNvPr id="5" name="Title 1"/>
          <p:cNvSpPr>
            <a:spLocks noGrp="1"/>
          </p:cNvSpPr>
          <p:nvPr>
            <p:ph type="title" hasCustomPrompt="1"/>
          </p:nvPr>
        </p:nvSpPr>
        <p:spPr>
          <a:xfrm>
            <a:off x="1105870" y="1003148"/>
            <a:ext cx="5031696" cy="3657600"/>
          </a:xfrm>
        </p:spPr>
        <p:txBody>
          <a:bodyPr anchor="t">
            <a:normAutofit/>
          </a:bodyPr>
          <a:lstStyle>
            <a:lvl1pPr>
              <a:defRPr sz="5400"/>
            </a:lvl1pPr>
          </a:lstStyle>
          <a:p>
            <a:r>
              <a:rPr lang="en-US" dirty="0" smtClean="0"/>
              <a:t>CLICK TO EDIT MASTER TITLE STYLE</a:t>
            </a:r>
            <a:endParaRPr lang="en-US" dirty="0"/>
          </a:p>
        </p:txBody>
      </p:sp>
      <p:sp>
        <p:nvSpPr>
          <p:cNvPr id="6" name="Rectangle 5"/>
          <p:cNvSpPr/>
          <p:nvPr userDrawn="1"/>
        </p:nvSpPr>
        <p:spPr>
          <a:xfrm>
            <a:off x="576213" y="57336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84089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kyriaus pavadinimas 3">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858000"/>
          </a:xfrm>
        </p:spPr>
        <p:txBody>
          <a:bodyPr/>
          <a:lstStyle/>
          <a:p>
            <a:endParaRPr lang="en-US" dirty="0"/>
          </a:p>
        </p:txBody>
      </p:sp>
      <p:sp>
        <p:nvSpPr>
          <p:cNvPr id="7" name="Title 1"/>
          <p:cNvSpPr>
            <a:spLocks noGrp="1"/>
          </p:cNvSpPr>
          <p:nvPr>
            <p:ph type="title" hasCustomPrompt="1"/>
          </p:nvPr>
        </p:nvSpPr>
        <p:spPr>
          <a:xfrm>
            <a:off x="1105870" y="1003148"/>
            <a:ext cx="5031696" cy="3657600"/>
          </a:xfrm>
        </p:spPr>
        <p:txBody>
          <a:bodyPr anchor="t">
            <a:normAutofit/>
          </a:bodyPr>
          <a:lstStyle>
            <a:lvl1pPr>
              <a:defRPr sz="5400"/>
            </a:lvl1pPr>
          </a:lstStyle>
          <a:p>
            <a:r>
              <a:rPr lang="en-US" dirty="0" smtClean="0"/>
              <a:t>CLICK TO EDIT MASTER TITLE STYLE</a:t>
            </a:r>
            <a:endParaRPr lang="en-US" dirty="0"/>
          </a:p>
        </p:txBody>
      </p:sp>
      <p:sp>
        <p:nvSpPr>
          <p:cNvPr id="8" name="Rectangle 7"/>
          <p:cNvSpPr/>
          <p:nvPr userDrawn="1"/>
        </p:nvSpPr>
        <p:spPr>
          <a:xfrm>
            <a:off x="576213" y="57336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608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ekstas ir paveikslėlis 2">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517136" y="0"/>
            <a:ext cx="7674864" cy="6858000"/>
          </a:xfrm>
        </p:spPr>
        <p:txBody>
          <a:bodyPr/>
          <a:lstStyle/>
          <a:p>
            <a:endParaRPr lang="en-US"/>
          </a:p>
        </p:txBody>
      </p:sp>
      <p:sp>
        <p:nvSpPr>
          <p:cNvPr id="2" name="Title 1"/>
          <p:cNvSpPr>
            <a:spLocks noGrp="1"/>
          </p:cNvSpPr>
          <p:nvPr>
            <p:ph type="title"/>
          </p:nvPr>
        </p:nvSpPr>
        <p:spPr>
          <a:xfrm>
            <a:off x="417576" y="1314510"/>
            <a:ext cx="3576408" cy="1405621"/>
          </a:xfrm>
        </p:spPr>
        <p:txBody>
          <a:bodyPr/>
          <a:lstStyle/>
          <a:p>
            <a:r>
              <a:rPr lang="en-US" dirty="0" smtClean="0"/>
              <a:t>Click to edit Master title style</a:t>
            </a:r>
            <a:endParaRPr lang="en-US" dirty="0"/>
          </a:p>
        </p:txBody>
      </p:sp>
      <p:sp>
        <p:nvSpPr>
          <p:cNvPr id="11" name="Text Placeholder 10"/>
          <p:cNvSpPr>
            <a:spLocks noGrp="1"/>
          </p:cNvSpPr>
          <p:nvPr>
            <p:ph type="body" sz="quarter" idx="14"/>
          </p:nvPr>
        </p:nvSpPr>
        <p:spPr>
          <a:xfrm>
            <a:off x="435864" y="3267940"/>
            <a:ext cx="3576408" cy="3144444"/>
          </a:xfrm>
        </p:spPr>
        <p:txBody>
          <a:bodyPr/>
          <a:lstStyle/>
          <a:p>
            <a:pPr lvl="0"/>
            <a:r>
              <a:rPr lang="en-US" smtClean="0"/>
              <a:t>Click to edit Master text styles</a:t>
            </a:r>
          </a:p>
        </p:txBody>
      </p:sp>
    </p:spTree>
    <p:extLst>
      <p:ext uri="{BB962C8B-B14F-4D97-AF65-F5344CB8AC3E}">
        <p14:creationId xmlns:p14="http://schemas.microsoft.com/office/powerpoint/2010/main" val="21250508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itata 1">
    <p:spTree>
      <p:nvGrpSpPr>
        <p:cNvPr id="1" name=""/>
        <p:cNvGrpSpPr/>
        <p:nvPr/>
      </p:nvGrpSpPr>
      <p:grpSpPr>
        <a:xfrm>
          <a:off x="0" y="0"/>
          <a:ext cx="0" cy="0"/>
          <a:chOff x="0" y="0"/>
          <a:chExt cx="0" cy="0"/>
        </a:xfrm>
      </p:grpSpPr>
      <p:sp>
        <p:nvSpPr>
          <p:cNvPr id="5" name="Title 1"/>
          <p:cNvSpPr>
            <a:spLocks noGrp="1"/>
          </p:cNvSpPr>
          <p:nvPr>
            <p:ph type="title"/>
          </p:nvPr>
        </p:nvSpPr>
        <p:spPr>
          <a:xfrm>
            <a:off x="756227" y="755793"/>
            <a:ext cx="5332846" cy="3761509"/>
          </a:xfrm>
        </p:spPr>
        <p:txBody>
          <a:bodyPr/>
          <a:lstStyle/>
          <a:p>
            <a:r>
              <a:rPr lang="en-US" smtClean="0"/>
              <a:t>Click to edit Master title style</a:t>
            </a:r>
            <a:endParaRPr lang="en-US"/>
          </a:p>
        </p:txBody>
      </p:sp>
      <p:sp>
        <p:nvSpPr>
          <p:cNvPr id="7" name="Text Placeholder 8"/>
          <p:cNvSpPr>
            <a:spLocks noGrp="1"/>
          </p:cNvSpPr>
          <p:nvPr>
            <p:ph type="body" sz="quarter" idx="13"/>
          </p:nvPr>
        </p:nvSpPr>
        <p:spPr>
          <a:xfrm>
            <a:off x="6490277" y="2636548"/>
            <a:ext cx="4918075" cy="3574618"/>
          </a:xfrm>
        </p:spPr>
        <p:txBody>
          <a:bodyPr/>
          <a:lstStyle/>
          <a:p>
            <a:pPr lvl="0"/>
            <a:r>
              <a:rPr lang="en-US" dirty="0" smtClean="0"/>
              <a:t>Click to edit Master text styles</a:t>
            </a:r>
          </a:p>
        </p:txBody>
      </p:sp>
    </p:spTree>
    <p:extLst>
      <p:ext uri="{BB962C8B-B14F-4D97-AF65-F5344CB8AC3E}">
        <p14:creationId xmlns:p14="http://schemas.microsoft.com/office/powerpoint/2010/main" val="20963053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itata 2">
    <p:spTree>
      <p:nvGrpSpPr>
        <p:cNvPr id="1" name=""/>
        <p:cNvGrpSpPr/>
        <p:nvPr/>
      </p:nvGrpSpPr>
      <p:grpSpPr>
        <a:xfrm>
          <a:off x="0" y="0"/>
          <a:ext cx="0" cy="0"/>
          <a:chOff x="0" y="0"/>
          <a:chExt cx="0" cy="0"/>
        </a:xfrm>
      </p:grpSpPr>
      <p:sp>
        <p:nvSpPr>
          <p:cNvPr id="2" name="Title 1"/>
          <p:cNvSpPr>
            <a:spLocks noGrp="1"/>
          </p:cNvSpPr>
          <p:nvPr>
            <p:ph type="title"/>
          </p:nvPr>
        </p:nvSpPr>
        <p:spPr>
          <a:xfrm>
            <a:off x="1936750" y="2093595"/>
            <a:ext cx="8318500" cy="2707005"/>
          </a:xfrm>
        </p:spPr>
        <p:txBody>
          <a:bodyPr anchor="ctr"/>
          <a:lstStyle>
            <a:lvl1pPr algn="ctr">
              <a:defRPr/>
            </a:lvl1pPr>
          </a:lstStyle>
          <a:p>
            <a:r>
              <a:rPr lang="en-US" dirty="0" smtClean="0"/>
              <a:t>Click to edit Master title style</a:t>
            </a:r>
            <a:endParaRPr lang="en-US" dirty="0"/>
          </a:p>
        </p:txBody>
      </p:sp>
      <p:sp>
        <p:nvSpPr>
          <p:cNvPr id="8" name="Rectangle 7"/>
          <p:cNvSpPr/>
          <p:nvPr userDrawn="1"/>
        </p:nvSpPr>
        <p:spPr>
          <a:xfrm>
            <a:off x="0" y="0"/>
            <a:ext cx="3035300" cy="934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104275" y="172449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9409039" y="5038690"/>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03597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aveiksllis ir 3 stulpeliai">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38201" y="3075709"/>
            <a:ext cx="3193472" cy="3075854"/>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5" name="Text Placeholder 6"/>
          <p:cNvSpPr>
            <a:spLocks noGrp="1"/>
          </p:cNvSpPr>
          <p:nvPr>
            <p:ph type="body" sz="quarter" idx="11"/>
          </p:nvPr>
        </p:nvSpPr>
        <p:spPr>
          <a:xfrm>
            <a:off x="4499264" y="3075709"/>
            <a:ext cx="3193472" cy="3075854"/>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6" name="Text Placeholder 6"/>
          <p:cNvSpPr>
            <a:spLocks noGrp="1"/>
          </p:cNvSpPr>
          <p:nvPr>
            <p:ph type="body" sz="quarter" idx="12"/>
          </p:nvPr>
        </p:nvSpPr>
        <p:spPr>
          <a:xfrm>
            <a:off x="8160327" y="3075709"/>
            <a:ext cx="3193472" cy="3075854"/>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9" name="Rectangle 8"/>
          <p:cNvSpPr/>
          <p:nvPr userDrawn="1"/>
        </p:nvSpPr>
        <p:spPr>
          <a:xfrm>
            <a:off x="661924" y="277309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4302204" y="277309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7963267" y="277309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3"/>
          </p:nvPr>
        </p:nvSpPr>
        <p:spPr>
          <a:xfrm>
            <a:off x="0" y="0"/>
            <a:ext cx="12192000" cy="2276475"/>
          </a:xfrm>
        </p:spPr>
        <p:txBody>
          <a:bodyPr/>
          <a:lstStyle/>
          <a:p>
            <a:endParaRPr lang="en-US"/>
          </a:p>
        </p:txBody>
      </p:sp>
    </p:spTree>
    <p:extLst>
      <p:ext uri="{BB962C8B-B14F-4D97-AF65-F5344CB8AC3E}">
        <p14:creationId xmlns:p14="http://schemas.microsoft.com/office/powerpoint/2010/main" val="17728142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rys stulpeliai">
    <p:spTree>
      <p:nvGrpSpPr>
        <p:cNvPr id="1" name=""/>
        <p:cNvGrpSpPr/>
        <p:nvPr/>
      </p:nvGrpSpPr>
      <p:grpSpPr>
        <a:xfrm>
          <a:off x="0" y="0"/>
          <a:ext cx="0" cy="0"/>
          <a:chOff x="0" y="0"/>
          <a:chExt cx="0" cy="0"/>
        </a:xfrm>
      </p:grpSpPr>
      <p:sp>
        <p:nvSpPr>
          <p:cNvPr id="6" name="Text Placeholder 6"/>
          <p:cNvSpPr>
            <a:spLocks noGrp="1"/>
          </p:cNvSpPr>
          <p:nvPr>
            <p:ph type="body" sz="quarter" idx="13"/>
          </p:nvPr>
        </p:nvSpPr>
        <p:spPr>
          <a:xfrm>
            <a:off x="838201" y="1773528"/>
            <a:ext cx="3193472" cy="4323629"/>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7" name="Text Placeholder 6"/>
          <p:cNvSpPr>
            <a:spLocks noGrp="1"/>
          </p:cNvSpPr>
          <p:nvPr>
            <p:ph type="body" sz="quarter" idx="14"/>
          </p:nvPr>
        </p:nvSpPr>
        <p:spPr>
          <a:xfrm>
            <a:off x="4499264" y="1773528"/>
            <a:ext cx="3193472" cy="4323629"/>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8" name="Text Placeholder 6"/>
          <p:cNvSpPr>
            <a:spLocks noGrp="1"/>
          </p:cNvSpPr>
          <p:nvPr>
            <p:ph type="body" sz="quarter" idx="15"/>
          </p:nvPr>
        </p:nvSpPr>
        <p:spPr>
          <a:xfrm>
            <a:off x="8160327" y="1773528"/>
            <a:ext cx="3193472" cy="4323629"/>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9" name="Rectangle 8"/>
          <p:cNvSpPr/>
          <p:nvPr userDrawn="1"/>
        </p:nvSpPr>
        <p:spPr>
          <a:xfrm>
            <a:off x="646302" y="147091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286582" y="147091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947645" y="147091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3271520" cy="853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7207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punktai">
    <p:spTree>
      <p:nvGrpSpPr>
        <p:cNvPr id="1" name=""/>
        <p:cNvGrpSpPr/>
        <p:nvPr/>
      </p:nvGrpSpPr>
      <p:grpSpPr>
        <a:xfrm>
          <a:off x="0" y="0"/>
          <a:ext cx="0" cy="0"/>
          <a:chOff x="0" y="0"/>
          <a:chExt cx="0" cy="0"/>
        </a:xfrm>
      </p:grpSpPr>
      <p:sp>
        <p:nvSpPr>
          <p:cNvPr id="6" name="Text Placeholder 6"/>
          <p:cNvSpPr>
            <a:spLocks noGrp="1"/>
          </p:cNvSpPr>
          <p:nvPr>
            <p:ph type="body" sz="quarter" idx="13"/>
          </p:nvPr>
        </p:nvSpPr>
        <p:spPr>
          <a:xfrm>
            <a:off x="1004460" y="1907453"/>
            <a:ext cx="4396739" cy="1740450"/>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9" name="Rectangle 8"/>
          <p:cNvSpPr/>
          <p:nvPr userDrawn="1"/>
        </p:nvSpPr>
        <p:spPr>
          <a:xfrm>
            <a:off x="791778" y="160484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6"/>
          <p:cNvSpPr>
            <a:spLocks noGrp="1"/>
          </p:cNvSpPr>
          <p:nvPr>
            <p:ph type="body" sz="quarter" idx="14"/>
          </p:nvPr>
        </p:nvSpPr>
        <p:spPr>
          <a:xfrm>
            <a:off x="1004460" y="4284893"/>
            <a:ext cx="4396739" cy="1740450"/>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13" name="Rectangle 12"/>
          <p:cNvSpPr/>
          <p:nvPr userDrawn="1"/>
        </p:nvSpPr>
        <p:spPr>
          <a:xfrm>
            <a:off x="791778" y="398228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6"/>
          <p:cNvSpPr>
            <a:spLocks noGrp="1"/>
          </p:cNvSpPr>
          <p:nvPr>
            <p:ph type="body" sz="quarter" idx="15"/>
          </p:nvPr>
        </p:nvSpPr>
        <p:spPr>
          <a:xfrm>
            <a:off x="6889750" y="1907453"/>
            <a:ext cx="4396739" cy="1740450"/>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15" name="Rectangle 14"/>
          <p:cNvSpPr/>
          <p:nvPr userDrawn="1"/>
        </p:nvSpPr>
        <p:spPr>
          <a:xfrm>
            <a:off x="6677068" y="160484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6"/>
          <p:cNvSpPr>
            <a:spLocks noGrp="1"/>
          </p:cNvSpPr>
          <p:nvPr>
            <p:ph type="body" sz="quarter" idx="16"/>
          </p:nvPr>
        </p:nvSpPr>
        <p:spPr>
          <a:xfrm>
            <a:off x="6889750" y="4284893"/>
            <a:ext cx="4396739" cy="1740450"/>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17" name="Rectangle 16"/>
          <p:cNvSpPr/>
          <p:nvPr userDrawn="1"/>
        </p:nvSpPr>
        <p:spPr>
          <a:xfrm>
            <a:off x="6677068" y="398228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25791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afikas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hart Placeholder 3"/>
          <p:cNvSpPr>
            <a:spLocks noGrp="1"/>
          </p:cNvSpPr>
          <p:nvPr>
            <p:ph type="chart" sz="quarter" idx="10"/>
          </p:nvPr>
        </p:nvSpPr>
        <p:spPr>
          <a:xfrm>
            <a:off x="838200" y="2156460"/>
            <a:ext cx="5010150" cy="3956050"/>
          </a:xfrm>
        </p:spPr>
        <p:txBody>
          <a:bodyPr/>
          <a:lstStyle/>
          <a:p>
            <a:endParaRPr lang="en-US"/>
          </a:p>
        </p:txBody>
      </p:sp>
      <p:sp>
        <p:nvSpPr>
          <p:cNvPr id="5" name="Chart Placeholder 3"/>
          <p:cNvSpPr>
            <a:spLocks noGrp="1"/>
          </p:cNvSpPr>
          <p:nvPr>
            <p:ph type="chart" sz="quarter" idx="11"/>
          </p:nvPr>
        </p:nvSpPr>
        <p:spPr>
          <a:xfrm>
            <a:off x="6172511" y="2156460"/>
            <a:ext cx="5010150" cy="3956050"/>
          </a:xfrm>
        </p:spPr>
        <p:txBody>
          <a:bodyPr/>
          <a:lstStyle/>
          <a:p>
            <a:endParaRPr lang="en-US"/>
          </a:p>
        </p:txBody>
      </p:sp>
    </p:spTree>
    <p:extLst>
      <p:ext uri="{BB962C8B-B14F-4D97-AF65-F5344CB8AC3E}">
        <p14:creationId xmlns:p14="http://schemas.microsoft.com/office/powerpoint/2010/main" val="2691806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uriny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4640580" cy="6858000"/>
          </a:xfrm>
        </p:spPr>
        <p:txBody>
          <a:bodyPr/>
          <a:lstStyle/>
          <a:p>
            <a:endParaRPr lang="en-US"/>
          </a:p>
        </p:txBody>
      </p:sp>
      <p:sp>
        <p:nvSpPr>
          <p:cNvPr id="6" name="Title 1"/>
          <p:cNvSpPr>
            <a:spLocks noGrp="1"/>
          </p:cNvSpPr>
          <p:nvPr>
            <p:ph type="title"/>
          </p:nvPr>
        </p:nvSpPr>
        <p:spPr>
          <a:xfrm>
            <a:off x="6054725" y="1889760"/>
            <a:ext cx="5483860" cy="833120"/>
          </a:xfrm>
        </p:spPr>
        <p:txBody>
          <a:bodyPr/>
          <a:lstStyle/>
          <a:p>
            <a:endParaRPr lang="en-US" dirty="0"/>
          </a:p>
        </p:txBody>
      </p:sp>
      <p:sp>
        <p:nvSpPr>
          <p:cNvPr id="8" name="Text Placeholder 8"/>
          <p:cNvSpPr>
            <a:spLocks noGrp="1"/>
          </p:cNvSpPr>
          <p:nvPr>
            <p:ph type="body" sz="quarter" idx="14"/>
          </p:nvPr>
        </p:nvSpPr>
        <p:spPr>
          <a:xfrm>
            <a:off x="6055360" y="3024493"/>
            <a:ext cx="5483225" cy="3345510"/>
          </a:xfrm>
        </p:spPr>
        <p:txBody>
          <a:bodyPr/>
          <a:lstStyle>
            <a:lvl1pPr marL="457200" marR="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lvl1p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lvl="0"/>
            <a:endParaRPr lang="lt-LT" dirty="0" smtClean="0"/>
          </a:p>
          <a:p>
            <a:pPr lvl="0"/>
            <a:endParaRPr lang="lt-LT" dirty="0" smtClean="0"/>
          </a:p>
        </p:txBody>
      </p:sp>
    </p:spTree>
    <p:extLst>
      <p:ext uri="{BB962C8B-B14F-4D97-AF65-F5344CB8AC3E}">
        <p14:creationId xmlns:p14="http://schemas.microsoft.com/office/powerpoint/2010/main" val="11672212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afika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hart Placeholder 5"/>
          <p:cNvSpPr>
            <a:spLocks noGrp="1"/>
          </p:cNvSpPr>
          <p:nvPr>
            <p:ph type="chart" sz="quarter" idx="10"/>
          </p:nvPr>
        </p:nvSpPr>
        <p:spPr>
          <a:xfrm>
            <a:off x="838200" y="2156460"/>
            <a:ext cx="9561513" cy="4019550"/>
          </a:xfrm>
        </p:spPr>
        <p:txBody>
          <a:bodyPr/>
          <a:lstStyle/>
          <a:p>
            <a:endParaRPr lang="en-US"/>
          </a:p>
        </p:txBody>
      </p:sp>
    </p:spTree>
    <p:extLst>
      <p:ext uri="{BB962C8B-B14F-4D97-AF65-F5344CB8AC3E}">
        <p14:creationId xmlns:p14="http://schemas.microsoft.com/office/powerpoint/2010/main" val="56092600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ruktūr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Click to edit Master title style</a:t>
            </a:r>
            <a:endParaRPr lang="en-US"/>
          </a:p>
        </p:txBody>
      </p:sp>
      <p:sp>
        <p:nvSpPr>
          <p:cNvPr id="4" name="SmartArt Placeholder 3"/>
          <p:cNvSpPr>
            <a:spLocks noGrp="1"/>
          </p:cNvSpPr>
          <p:nvPr>
            <p:ph type="dgm" sz="quarter" idx="10"/>
          </p:nvPr>
        </p:nvSpPr>
        <p:spPr>
          <a:xfrm>
            <a:off x="838200" y="2041525"/>
            <a:ext cx="8929255" cy="4221163"/>
          </a:xfrm>
        </p:spPr>
        <p:txBody>
          <a:bodyPr/>
          <a:lstStyle/>
          <a:p>
            <a:endParaRPr lang="en-US"/>
          </a:p>
        </p:txBody>
      </p:sp>
    </p:spTree>
    <p:extLst>
      <p:ext uri="{BB962C8B-B14F-4D97-AF65-F5344CB8AC3E}">
        <p14:creationId xmlns:p14="http://schemas.microsoft.com/office/powerpoint/2010/main" val="935551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entel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Click to edit Master title style</a:t>
            </a:r>
            <a:endParaRPr lang="en-US"/>
          </a:p>
        </p:txBody>
      </p:sp>
      <p:sp>
        <p:nvSpPr>
          <p:cNvPr id="6" name="Table Placeholder 5"/>
          <p:cNvSpPr>
            <a:spLocks noGrp="1"/>
          </p:cNvSpPr>
          <p:nvPr>
            <p:ph type="tbl" sz="quarter" idx="10"/>
          </p:nvPr>
        </p:nvSpPr>
        <p:spPr>
          <a:xfrm>
            <a:off x="838200" y="2041525"/>
            <a:ext cx="8929688" cy="4110038"/>
          </a:xfrm>
        </p:spPr>
        <p:txBody>
          <a:bodyPr/>
          <a:lstStyle/>
          <a:p>
            <a:endParaRPr lang="en-US"/>
          </a:p>
        </p:txBody>
      </p:sp>
    </p:spTree>
    <p:extLst>
      <p:ext uri="{BB962C8B-B14F-4D97-AF65-F5344CB8AC3E}">
        <p14:creationId xmlns:p14="http://schemas.microsoft.com/office/powerpoint/2010/main" val="10396536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aveikslėlis">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lstStyle/>
          <a:p>
            <a:endParaRPr lang="en-US"/>
          </a:p>
        </p:txBody>
      </p:sp>
    </p:spTree>
    <p:extLst>
      <p:ext uri="{BB962C8B-B14F-4D97-AF65-F5344CB8AC3E}">
        <p14:creationId xmlns:p14="http://schemas.microsoft.com/office/powerpoint/2010/main" val="3252052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aveikslėlių koliažas">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6096000" cy="6850063"/>
          </a:xfrm>
        </p:spPr>
        <p:txBody>
          <a:bodyPr/>
          <a:lstStyle/>
          <a:p>
            <a:endParaRPr lang="en-US"/>
          </a:p>
        </p:txBody>
      </p:sp>
      <p:sp>
        <p:nvSpPr>
          <p:cNvPr id="9" name="Picture Placeholder 8"/>
          <p:cNvSpPr>
            <a:spLocks noGrp="1"/>
          </p:cNvSpPr>
          <p:nvPr>
            <p:ph type="pic" sz="quarter" idx="11"/>
          </p:nvPr>
        </p:nvSpPr>
        <p:spPr>
          <a:xfrm>
            <a:off x="6096000" y="2276475"/>
            <a:ext cx="6096000" cy="4573588"/>
          </a:xfrm>
        </p:spPr>
        <p:txBody>
          <a:bodyPr/>
          <a:lstStyle/>
          <a:p>
            <a:endParaRPr lang="en-US"/>
          </a:p>
        </p:txBody>
      </p:sp>
      <p:sp>
        <p:nvSpPr>
          <p:cNvPr id="11" name="Picture Placeholder 10"/>
          <p:cNvSpPr>
            <a:spLocks noGrp="1"/>
          </p:cNvSpPr>
          <p:nvPr>
            <p:ph type="pic" sz="quarter" idx="12"/>
          </p:nvPr>
        </p:nvSpPr>
        <p:spPr>
          <a:xfrm>
            <a:off x="6096000" y="0"/>
            <a:ext cx="6096000" cy="2276475"/>
          </a:xfrm>
        </p:spPr>
        <p:txBody>
          <a:bodyPr/>
          <a:lstStyle/>
          <a:p>
            <a:endParaRPr lang="en-US"/>
          </a:p>
        </p:txBody>
      </p:sp>
    </p:spTree>
    <p:extLst>
      <p:ext uri="{BB962C8B-B14F-4D97-AF65-F5344CB8AC3E}">
        <p14:creationId xmlns:p14="http://schemas.microsoft.com/office/powerpoint/2010/main" val="8818582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Mišraus turinio koliažas">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0" y="0"/>
            <a:ext cx="6096000" cy="6850063"/>
          </a:xfrm>
        </p:spPr>
        <p:txBody>
          <a:bodyPr/>
          <a:lstStyle/>
          <a:p>
            <a:endParaRPr lang="en-US"/>
          </a:p>
        </p:txBody>
      </p:sp>
      <p:sp>
        <p:nvSpPr>
          <p:cNvPr id="7" name="Picture Placeholder 8"/>
          <p:cNvSpPr>
            <a:spLocks noGrp="1"/>
          </p:cNvSpPr>
          <p:nvPr>
            <p:ph type="pic" sz="quarter" idx="11"/>
          </p:nvPr>
        </p:nvSpPr>
        <p:spPr>
          <a:xfrm>
            <a:off x="6096000" y="2276475"/>
            <a:ext cx="6096000" cy="4573588"/>
          </a:xfrm>
        </p:spPr>
        <p:txBody>
          <a:bodyPr/>
          <a:lstStyle/>
          <a:p>
            <a:endParaRPr lang="en-US"/>
          </a:p>
        </p:txBody>
      </p:sp>
      <p:sp>
        <p:nvSpPr>
          <p:cNvPr id="10" name="Text Placeholder 9"/>
          <p:cNvSpPr>
            <a:spLocks noGrp="1"/>
          </p:cNvSpPr>
          <p:nvPr>
            <p:ph type="body" sz="quarter" idx="12"/>
          </p:nvPr>
        </p:nvSpPr>
        <p:spPr>
          <a:xfrm>
            <a:off x="6423660" y="320041"/>
            <a:ext cx="5394960" cy="1691640"/>
          </a:xfrm>
        </p:spPr>
        <p:txBody>
          <a:bodyPr/>
          <a:lstStyle/>
          <a:p>
            <a:pPr lvl="0"/>
            <a:r>
              <a:rPr lang="en-US" dirty="0" smtClean="0"/>
              <a:t>Click to edit Master text styles</a:t>
            </a:r>
          </a:p>
        </p:txBody>
      </p:sp>
    </p:spTree>
    <p:extLst>
      <p:ext uri="{BB962C8B-B14F-4D97-AF65-F5344CB8AC3E}">
        <p14:creationId xmlns:p14="http://schemas.microsoft.com/office/powerpoint/2010/main" val="18138579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Kontaktai">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6389255" y="4279271"/>
            <a:ext cx="5394325" cy="2033905"/>
          </a:xfrm>
        </p:spPr>
        <p:txBody>
          <a:bodyPr/>
          <a:lstStyle/>
          <a:p>
            <a:pPr lvl="0"/>
            <a:r>
              <a:rPr lang="en-US" dirty="0" smtClean="0"/>
              <a:t>Click to edit Master text styles</a:t>
            </a:r>
          </a:p>
        </p:txBody>
      </p:sp>
      <p:sp>
        <p:nvSpPr>
          <p:cNvPr id="10" name="Title 1"/>
          <p:cNvSpPr>
            <a:spLocks noGrp="1"/>
          </p:cNvSpPr>
          <p:nvPr>
            <p:ph type="ctrTitle" hasCustomPrompt="1"/>
          </p:nvPr>
        </p:nvSpPr>
        <p:spPr>
          <a:xfrm>
            <a:off x="6389255" y="3221287"/>
            <a:ext cx="5396345" cy="833120"/>
          </a:xfrm>
        </p:spPr>
        <p:txBody>
          <a:bodyPr anchor="b">
            <a:normAutofit/>
          </a:bodyPr>
          <a:lstStyle>
            <a:lvl1pPr algn="l">
              <a:defRPr sz="5400"/>
            </a:lvl1pPr>
          </a:lstStyle>
          <a:p>
            <a:r>
              <a:rPr lang="en-US" dirty="0" smtClean="0"/>
              <a:t>PAVADINIMAS</a:t>
            </a:r>
            <a:endParaRPr lang="en-US" dirty="0"/>
          </a:p>
        </p:txBody>
      </p:sp>
      <p:sp>
        <p:nvSpPr>
          <p:cNvPr id="12" name="Rectangle 11"/>
          <p:cNvSpPr/>
          <p:nvPr userDrawn="1"/>
        </p:nvSpPr>
        <p:spPr>
          <a:xfrm>
            <a:off x="5849598" y="2855328"/>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3671" y="594652"/>
            <a:ext cx="2430062" cy="1166843"/>
          </a:xfrm>
          <a:prstGeom prst="rect">
            <a:avLst/>
          </a:prstGeom>
        </p:spPr>
      </p:pic>
    </p:spTree>
    <p:extLst>
      <p:ext uri="{BB962C8B-B14F-4D97-AF65-F5344CB8AC3E}">
        <p14:creationId xmlns:p14="http://schemas.microsoft.com/office/powerpoint/2010/main" val="1778402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as">
    <p:spTree>
      <p:nvGrpSpPr>
        <p:cNvPr id="1" name=""/>
        <p:cNvGrpSpPr/>
        <p:nvPr/>
      </p:nvGrpSpPr>
      <p:grpSpPr>
        <a:xfrm>
          <a:off x="0" y="0"/>
          <a:ext cx="0" cy="0"/>
          <a:chOff x="0" y="0"/>
          <a:chExt cx="0" cy="0"/>
        </a:xfrm>
      </p:grpSpPr>
      <p:sp>
        <p:nvSpPr>
          <p:cNvPr id="2" name="Title 1"/>
          <p:cNvSpPr>
            <a:spLocks noGrp="1"/>
          </p:cNvSpPr>
          <p:nvPr>
            <p:ph type="title"/>
          </p:nvPr>
        </p:nvSpPr>
        <p:spPr>
          <a:xfrm>
            <a:off x="838200" y="1186842"/>
            <a:ext cx="9053945" cy="1126868"/>
          </a:xfrm>
        </p:spPr>
        <p:txBody>
          <a:bodyPr/>
          <a:lstStyle/>
          <a:p>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title</a:t>
            </a:r>
            <a:r>
              <a:rPr lang="lt-LT" dirty="0" smtClean="0"/>
              <a:t> </a:t>
            </a:r>
            <a:r>
              <a:rPr lang="lt-LT" dirty="0" err="1" smtClean="0"/>
              <a:t>style</a:t>
            </a:r>
            <a:endParaRPr lang="en-US" dirty="0"/>
          </a:p>
        </p:txBody>
      </p:sp>
      <p:sp>
        <p:nvSpPr>
          <p:cNvPr id="6" name="Text Placeholder 5"/>
          <p:cNvSpPr>
            <a:spLocks noGrp="1"/>
          </p:cNvSpPr>
          <p:nvPr>
            <p:ph type="body" sz="quarter" idx="12"/>
          </p:nvPr>
        </p:nvSpPr>
        <p:spPr>
          <a:xfrm>
            <a:off x="838200" y="2512405"/>
            <a:ext cx="9053945" cy="3597450"/>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Tree>
    <p:extLst>
      <p:ext uri="{BB962C8B-B14F-4D97-AF65-F5344CB8AC3E}">
        <p14:creationId xmlns:p14="http://schemas.microsoft.com/office/powerpoint/2010/main" val="1191197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veikslėlis ir tekstas">
    <p:spTree>
      <p:nvGrpSpPr>
        <p:cNvPr id="1" name=""/>
        <p:cNvGrpSpPr/>
        <p:nvPr/>
      </p:nvGrpSpPr>
      <p:grpSpPr>
        <a:xfrm>
          <a:off x="0" y="0"/>
          <a:ext cx="0" cy="0"/>
          <a:chOff x="0" y="0"/>
          <a:chExt cx="0" cy="0"/>
        </a:xfrm>
      </p:grpSpPr>
      <p:sp>
        <p:nvSpPr>
          <p:cNvPr id="2" name="Title 1"/>
          <p:cNvSpPr>
            <a:spLocks noGrp="1"/>
          </p:cNvSpPr>
          <p:nvPr>
            <p:ph type="title"/>
          </p:nvPr>
        </p:nvSpPr>
        <p:spPr>
          <a:xfrm>
            <a:off x="4176591" y="1392063"/>
            <a:ext cx="6796209" cy="1216922"/>
          </a:xfrm>
        </p:spPr>
        <p:txBody>
          <a:bodyPr anchor="b"/>
          <a:lstStyle/>
          <a:p>
            <a:r>
              <a:rPr lang="en-US" dirty="0" smtClean="0"/>
              <a:t>Click to edit Master title style</a:t>
            </a:r>
            <a:endParaRPr lang="en-US" dirty="0"/>
          </a:p>
        </p:txBody>
      </p:sp>
      <p:sp>
        <p:nvSpPr>
          <p:cNvPr id="10" name="Text Placeholder 9"/>
          <p:cNvSpPr>
            <a:spLocks noGrp="1"/>
          </p:cNvSpPr>
          <p:nvPr>
            <p:ph type="body" sz="quarter" idx="14"/>
          </p:nvPr>
        </p:nvSpPr>
        <p:spPr>
          <a:xfrm>
            <a:off x="4176568" y="2909455"/>
            <a:ext cx="6796088" cy="3178897"/>
          </a:xfrm>
        </p:spPr>
        <p:txBody>
          <a:bodyPr>
            <a:normAutofit/>
          </a:bodyPr>
          <a:lstStyle>
            <a:lvl1pPr>
              <a:defRPr sz="2000"/>
            </a:lvl1pPr>
          </a:lstStyle>
          <a:p>
            <a:pPr lvl="0"/>
            <a:r>
              <a:rPr lang="en-US" dirty="0" smtClean="0"/>
              <a:t>Click to edit Master text styles</a:t>
            </a:r>
          </a:p>
        </p:txBody>
      </p:sp>
      <p:sp>
        <p:nvSpPr>
          <p:cNvPr id="8" name="Picture Placeholder 7"/>
          <p:cNvSpPr>
            <a:spLocks noGrp="1"/>
          </p:cNvSpPr>
          <p:nvPr>
            <p:ph type="pic" sz="quarter" idx="13"/>
          </p:nvPr>
        </p:nvSpPr>
        <p:spPr>
          <a:xfrm>
            <a:off x="0" y="7938"/>
            <a:ext cx="3035300" cy="6842125"/>
          </a:xfrm>
        </p:spPr>
        <p:txBody>
          <a:bodyPr/>
          <a:lstStyle/>
          <a:p>
            <a:endParaRPr lang="en-US"/>
          </a:p>
        </p:txBody>
      </p:sp>
    </p:spTree>
    <p:extLst>
      <p:ext uri="{BB962C8B-B14F-4D97-AF65-F5344CB8AC3E}">
        <p14:creationId xmlns:p14="http://schemas.microsoft.com/office/powerpoint/2010/main" val="926515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kyriaus pavadinima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105870" y="1003148"/>
            <a:ext cx="5031696" cy="3657600"/>
          </a:xfrm>
        </p:spPr>
        <p:txBody>
          <a:bodyPr anchor="t">
            <a:normAutofit/>
          </a:bodyPr>
          <a:lstStyle>
            <a:lvl1pPr>
              <a:defRPr sz="5400"/>
            </a:lvl1pPr>
          </a:lstStyle>
          <a:p>
            <a:r>
              <a:rPr lang="en-US" dirty="0" smtClean="0"/>
              <a:t>CLICK TO EDIT MASTER TITLE STYLE</a:t>
            </a:r>
            <a:endParaRPr lang="en-US" dirty="0"/>
          </a:p>
        </p:txBody>
      </p:sp>
      <p:sp>
        <p:nvSpPr>
          <p:cNvPr id="5" name="Rectangle 4"/>
          <p:cNvSpPr/>
          <p:nvPr userDrawn="1"/>
        </p:nvSpPr>
        <p:spPr>
          <a:xfrm>
            <a:off x="576213" y="57336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stretch>
            <a:fillRect/>
          </a:stretch>
        </p:blipFill>
        <p:spPr>
          <a:xfrm>
            <a:off x="10163004" y="5874868"/>
            <a:ext cx="1447800" cy="444500"/>
          </a:xfrm>
          <a:prstGeom prst="rect">
            <a:avLst/>
          </a:prstGeom>
        </p:spPr>
      </p:pic>
    </p:spTree>
    <p:extLst>
      <p:ext uri="{BB962C8B-B14F-4D97-AF65-F5344CB8AC3E}">
        <p14:creationId xmlns:p14="http://schemas.microsoft.com/office/powerpoint/2010/main" val="541731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kyriaus pavadinimas 2">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9943144" y="4727407"/>
            <a:ext cx="1943100" cy="1765468"/>
          </a:xfrm>
          <a:noFill/>
          <a:ln>
            <a:noFill/>
          </a:ln>
        </p:spPr>
        <p:txBody>
          <a:bodyPr anchor="b">
            <a:normAutofit/>
          </a:bodyPr>
          <a:lstStyle>
            <a:lvl1pPr algn="r">
              <a:defRPr sz="9600" b="1">
                <a:solidFill>
                  <a:schemeClr val="tx1"/>
                </a:solidFill>
                <a:latin typeface="GT Walsheim" charset="0"/>
                <a:ea typeface="GT Walsheim" charset="0"/>
                <a:cs typeface="GT Walsheim" charset="0"/>
              </a:defRPr>
            </a:lvl1pPr>
          </a:lstStyle>
          <a:p>
            <a:pPr lvl="0"/>
            <a:r>
              <a:rPr lang="en-US" smtClean="0"/>
              <a:t>1</a:t>
            </a:r>
            <a:endParaRPr lang="en-US" dirty="0"/>
          </a:p>
        </p:txBody>
      </p:sp>
      <p:sp>
        <p:nvSpPr>
          <p:cNvPr id="5" name="Title 1"/>
          <p:cNvSpPr>
            <a:spLocks noGrp="1"/>
          </p:cNvSpPr>
          <p:nvPr>
            <p:ph type="title" hasCustomPrompt="1"/>
          </p:nvPr>
        </p:nvSpPr>
        <p:spPr>
          <a:xfrm>
            <a:off x="1105870" y="1003148"/>
            <a:ext cx="5031696" cy="3657600"/>
          </a:xfrm>
        </p:spPr>
        <p:txBody>
          <a:bodyPr anchor="t">
            <a:normAutofit/>
          </a:bodyPr>
          <a:lstStyle>
            <a:lvl1pPr>
              <a:defRPr sz="5400"/>
            </a:lvl1pPr>
          </a:lstStyle>
          <a:p>
            <a:r>
              <a:rPr lang="en-US" dirty="0" smtClean="0"/>
              <a:t>CLICK TO EDIT MASTER TITLE STYLE</a:t>
            </a:r>
            <a:endParaRPr lang="en-US" dirty="0"/>
          </a:p>
        </p:txBody>
      </p:sp>
      <p:sp>
        <p:nvSpPr>
          <p:cNvPr id="6" name="Rectangle 5"/>
          <p:cNvSpPr/>
          <p:nvPr userDrawn="1"/>
        </p:nvSpPr>
        <p:spPr>
          <a:xfrm>
            <a:off x="576213" y="57336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2552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kyriaus pavadinimas 3">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858000"/>
          </a:xfrm>
        </p:spPr>
        <p:txBody>
          <a:bodyPr/>
          <a:lstStyle/>
          <a:p>
            <a:endParaRPr lang="en-US" dirty="0"/>
          </a:p>
        </p:txBody>
      </p:sp>
      <p:sp>
        <p:nvSpPr>
          <p:cNvPr id="5" name="Title 1"/>
          <p:cNvSpPr>
            <a:spLocks noGrp="1"/>
          </p:cNvSpPr>
          <p:nvPr>
            <p:ph type="title" hasCustomPrompt="1"/>
          </p:nvPr>
        </p:nvSpPr>
        <p:spPr>
          <a:xfrm>
            <a:off x="1105870" y="1003148"/>
            <a:ext cx="5031696" cy="3657600"/>
          </a:xfrm>
        </p:spPr>
        <p:txBody>
          <a:bodyPr anchor="t">
            <a:normAutofit/>
          </a:bodyPr>
          <a:lstStyle>
            <a:lvl1pPr>
              <a:defRPr sz="5400"/>
            </a:lvl1pPr>
          </a:lstStyle>
          <a:p>
            <a:r>
              <a:rPr lang="en-US" dirty="0" smtClean="0"/>
              <a:t>CLICK TO EDIT MASTER TITLE STYLE</a:t>
            </a:r>
            <a:endParaRPr lang="en-US" dirty="0"/>
          </a:p>
        </p:txBody>
      </p:sp>
      <p:sp>
        <p:nvSpPr>
          <p:cNvPr id="6" name="Rectangle 5"/>
          <p:cNvSpPr/>
          <p:nvPr userDrawn="1"/>
        </p:nvSpPr>
        <p:spPr>
          <a:xfrm>
            <a:off x="576213" y="57336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482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image" Target="../media/image4.png"/><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715787"/>
            <a:ext cx="8929255" cy="1325563"/>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2276475"/>
            <a:ext cx="8929255" cy="3148965"/>
          </a:xfrm>
          <a:prstGeom prst="rect">
            <a:avLst/>
          </a:prstGeom>
        </p:spPr>
        <p:txBody>
          <a:bodyPr vert="horz" lIns="91440" tIns="45720" rIns="91440" bIns="45720" rtlCol="0">
            <a:normAutofit/>
          </a:bodyPr>
          <a:lstStyle/>
          <a:p>
            <a:pPr lvl="0"/>
            <a:r>
              <a:rPr lang="en-US" dirty="0" smtClean="0"/>
              <a:t>Click to edit Master text styles</a:t>
            </a:r>
          </a:p>
        </p:txBody>
      </p:sp>
      <p:sp>
        <p:nvSpPr>
          <p:cNvPr id="8" name="Footer Placeholder 4"/>
          <p:cNvSpPr txBox="1">
            <a:spLocks/>
          </p:cNvSpPr>
          <p:nvPr/>
        </p:nvSpPr>
        <p:spPr>
          <a:xfrm>
            <a:off x="6770747" y="6356350"/>
            <a:ext cx="3714374"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bg1">
                    <a:lumMod val="50000"/>
                  </a:schemeClr>
                </a:solidFill>
                <a:latin typeface="GT Walsheim" charset="0"/>
                <a:ea typeface="GT Walsheim" charset="0"/>
                <a:cs typeface="GT Walshei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7" name="Picture 10"/>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0163004" y="485032"/>
            <a:ext cx="1337774" cy="815624"/>
          </a:xfrm>
          <a:prstGeom prst="rect">
            <a:avLst/>
          </a:prstGeom>
        </p:spPr>
      </p:pic>
    </p:spTree>
    <p:extLst>
      <p:ext uri="{BB962C8B-B14F-4D97-AF65-F5344CB8AC3E}">
        <p14:creationId xmlns:p14="http://schemas.microsoft.com/office/powerpoint/2010/main" val="816527060"/>
      </p:ext>
    </p:extLst>
  </p:cSld>
  <p:clrMap bg1="lt1" tx1="dk1" bg2="lt2" tx2="dk2" accent1="accent1" accent2="accent2" accent3="accent3" accent4="accent4" accent5="accent5" accent6="accent6" hlink="hlink" folHlink="folHlink"/>
  <p:sldLayoutIdLst>
    <p:sldLayoutId id="2147483653" r:id="rId1"/>
    <p:sldLayoutId id="2147483676" r:id="rId2"/>
    <p:sldLayoutId id="2147483678" r:id="rId3"/>
    <p:sldLayoutId id="2147483683" r:id="rId4"/>
    <p:sldLayoutId id="2147483709" r:id="rId5"/>
    <p:sldLayoutId id="2147483654" r:id="rId6"/>
    <p:sldLayoutId id="2147483655" r:id="rId7"/>
    <p:sldLayoutId id="2147483680" r:id="rId8"/>
    <p:sldLayoutId id="2147483677" r:id="rId9"/>
    <p:sldLayoutId id="2147483656" r:id="rId10"/>
    <p:sldLayoutId id="2147483658" r:id="rId11"/>
    <p:sldLayoutId id="2147483684" r:id="rId12"/>
    <p:sldLayoutId id="2147483679" r:id="rId13"/>
    <p:sldLayoutId id="2147483685" r:id="rId14"/>
    <p:sldLayoutId id="2147483686" r:id="rId15"/>
    <p:sldLayoutId id="2147483730" r:id="rId16"/>
    <p:sldLayoutId id="2147483731" r:id="rId17"/>
    <p:sldLayoutId id="2147483734" r:id="rId18"/>
    <p:sldLayoutId id="2147483735" r:id="rId19"/>
    <p:sldLayoutId id="2147483659" r:id="rId20"/>
    <p:sldLayoutId id="2147483687" r:id="rId21"/>
    <p:sldLayoutId id="2147483688" r:id="rId22"/>
    <p:sldLayoutId id="2147483682" r:id="rId23"/>
  </p:sldLayoutIdLst>
  <p:txStyles>
    <p:title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buFont typeface="Arial"/>
        <a:buNone/>
        <a:defRPr sz="2000" kern="1200">
          <a:solidFill>
            <a:schemeClr val="bg1">
              <a:lumMod val="50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bg1">
              <a:lumMod val="50000"/>
            </a:schemeClr>
          </a:solidFill>
          <a:latin typeface="GT Walsheim" charset="0"/>
          <a:ea typeface="GT Walsheim" charset="0"/>
          <a:cs typeface="GT Walsheim" charset="0"/>
        </a:defRPr>
      </a:lvl2pPr>
      <a:lvl3pPr marL="914400" indent="0" algn="l" defTabSz="914400" rtl="0" eaLnBrk="1" latinLnBrk="0" hangingPunct="1">
        <a:lnSpc>
          <a:spcPct val="90000"/>
        </a:lnSpc>
        <a:spcBef>
          <a:spcPts val="500"/>
        </a:spcBef>
        <a:buFont typeface="Arial"/>
        <a:buNone/>
        <a:defRPr sz="1800" kern="1200">
          <a:solidFill>
            <a:schemeClr val="bg1">
              <a:lumMod val="50000"/>
            </a:schemeClr>
          </a:solidFill>
          <a:latin typeface="GT Walsheim" charset="0"/>
          <a:ea typeface="GT Walsheim" charset="0"/>
          <a:cs typeface="GT Walsheim" charset="0"/>
        </a:defRPr>
      </a:lvl3pPr>
      <a:lvl4pPr marL="1371600" indent="0" algn="l" defTabSz="914400" rtl="0" eaLnBrk="1" latinLnBrk="0" hangingPunct="1">
        <a:lnSpc>
          <a:spcPct val="90000"/>
        </a:lnSpc>
        <a:spcBef>
          <a:spcPts val="500"/>
        </a:spcBef>
        <a:buFont typeface="Arial"/>
        <a:buNone/>
        <a:defRPr sz="1600" kern="1200">
          <a:solidFill>
            <a:schemeClr val="bg1">
              <a:lumMod val="50000"/>
            </a:schemeClr>
          </a:solidFill>
          <a:latin typeface="GT Walsheim" charset="0"/>
          <a:ea typeface="GT Walsheim" charset="0"/>
          <a:cs typeface="GT Walsheim" charset="0"/>
        </a:defRPr>
      </a:lvl4pPr>
      <a:lvl5pPr marL="1828800" indent="0" algn="l" defTabSz="914400" rtl="0" eaLnBrk="1" latinLnBrk="0" hangingPunct="1">
        <a:lnSpc>
          <a:spcPct val="90000"/>
        </a:lnSpc>
        <a:spcBef>
          <a:spcPts val="500"/>
        </a:spcBef>
        <a:buFont typeface="Arial"/>
        <a:buNone/>
        <a:defRPr sz="1600" kern="1200">
          <a:solidFill>
            <a:schemeClr val="bg1">
              <a:lumMod val="50000"/>
            </a:schemeClr>
          </a:solidFill>
          <a:latin typeface="GT Walsheim" charset="0"/>
          <a:ea typeface="GT Walsheim" charset="0"/>
          <a:cs typeface="GT Walsheim"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 userDrawn="1">
          <p15:clr>
            <a:srgbClr val="F26B43"/>
          </p15:clr>
        </p15:guide>
        <p15:guide id="2" userDrawn="1">
          <p15:clr>
            <a:srgbClr val="F26B43"/>
          </p15:clr>
        </p15:guide>
        <p15:guide id="3" pos="5768" userDrawn="1">
          <p15:clr>
            <a:srgbClr val="F26B43"/>
          </p15:clr>
        </p15:guide>
        <p15:guide id="4" pos="1912" userDrawn="1">
          <p15:clr>
            <a:srgbClr val="F26B43"/>
          </p15:clr>
        </p15:guide>
        <p15:guide id="5" pos="3840" userDrawn="1">
          <p15:clr>
            <a:srgbClr val="F26B43"/>
          </p15:clr>
        </p15:guide>
        <p15:guide id="6" pos="7680" userDrawn="1">
          <p15:clr>
            <a:srgbClr val="F26B43"/>
          </p15:clr>
        </p15:guide>
        <p15:guide id="7" orient="horz" pos="1434" userDrawn="1">
          <p15:clr>
            <a:srgbClr val="F26B43"/>
          </p15:clr>
        </p15:guide>
        <p15:guide id="8" orient="horz" pos="2886" userDrawn="1">
          <p15:clr>
            <a:srgbClr val="F26B43"/>
          </p15:clr>
        </p15:guide>
        <p15:guide id="9" orient="horz" pos="431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715787"/>
            <a:ext cx="8929255" cy="1325563"/>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2276475"/>
            <a:ext cx="8929255" cy="3148965"/>
          </a:xfrm>
          <a:prstGeom prst="rect">
            <a:avLst/>
          </a:prstGeom>
        </p:spPr>
        <p:txBody>
          <a:bodyPr vert="horz" lIns="91440" tIns="45720" rIns="91440" bIns="45720" rtlCol="0">
            <a:normAutofit/>
          </a:bodyPr>
          <a:lstStyle/>
          <a:p>
            <a:pPr lvl="0"/>
            <a:r>
              <a:rPr lang="en-US" dirty="0" smtClean="0"/>
              <a:t>Click to edit Master text styles</a:t>
            </a:r>
          </a:p>
        </p:txBody>
      </p:sp>
      <p:sp>
        <p:nvSpPr>
          <p:cNvPr id="8" name="Footer Placeholder 4"/>
          <p:cNvSpPr txBox="1">
            <a:spLocks/>
          </p:cNvSpPr>
          <p:nvPr/>
        </p:nvSpPr>
        <p:spPr>
          <a:xfrm>
            <a:off x="6770747" y="6356350"/>
            <a:ext cx="3714374"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bg1">
                    <a:lumMod val="50000"/>
                  </a:schemeClr>
                </a:solidFill>
                <a:latin typeface="GT Walsheim" charset="0"/>
                <a:ea typeface="GT Walsheim" charset="0"/>
                <a:cs typeface="GT Walshei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6" name="Picture 3"/>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0163005" y="492916"/>
            <a:ext cx="1330058" cy="810919"/>
          </a:xfrm>
          <a:prstGeom prst="rect">
            <a:avLst/>
          </a:prstGeom>
        </p:spPr>
      </p:pic>
    </p:spTree>
    <p:extLst>
      <p:ext uri="{BB962C8B-B14F-4D97-AF65-F5344CB8AC3E}">
        <p14:creationId xmlns:p14="http://schemas.microsoft.com/office/powerpoint/2010/main" val="735781907"/>
      </p:ext>
    </p:extLst>
  </p:cSld>
  <p:clrMap bg1="dk1" tx1="lt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32" r:id="rId16"/>
    <p:sldLayoutId id="2147483733" r:id="rId17"/>
    <p:sldLayoutId id="2147483736" r:id="rId18"/>
    <p:sldLayoutId id="2147483737" r:id="rId19"/>
    <p:sldLayoutId id="2147483726" r:id="rId20"/>
    <p:sldLayoutId id="2147483727" r:id="rId21"/>
    <p:sldLayoutId id="2147483728" r:id="rId22"/>
    <p:sldLayoutId id="2147483729" r:id="rId23"/>
  </p:sldLayoutIdLst>
  <p:txStyles>
    <p:title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buFont typeface="Arial"/>
        <a:buNone/>
        <a:defRPr sz="2000" kern="1200">
          <a:solidFill>
            <a:schemeClr val="tx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bg1">
              <a:lumMod val="50000"/>
            </a:schemeClr>
          </a:solidFill>
          <a:latin typeface="GT Walsheim" charset="0"/>
          <a:ea typeface="GT Walsheim" charset="0"/>
          <a:cs typeface="GT Walsheim" charset="0"/>
        </a:defRPr>
      </a:lvl2pPr>
      <a:lvl3pPr marL="914400" indent="0" algn="l" defTabSz="914400" rtl="0" eaLnBrk="1" latinLnBrk="0" hangingPunct="1">
        <a:lnSpc>
          <a:spcPct val="90000"/>
        </a:lnSpc>
        <a:spcBef>
          <a:spcPts val="500"/>
        </a:spcBef>
        <a:buFont typeface="Arial"/>
        <a:buNone/>
        <a:defRPr sz="1800" kern="1200">
          <a:solidFill>
            <a:schemeClr val="bg1">
              <a:lumMod val="50000"/>
            </a:schemeClr>
          </a:solidFill>
          <a:latin typeface="GT Walsheim" charset="0"/>
          <a:ea typeface="GT Walsheim" charset="0"/>
          <a:cs typeface="GT Walsheim" charset="0"/>
        </a:defRPr>
      </a:lvl3pPr>
      <a:lvl4pPr marL="1371600" indent="0" algn="l" defTabSz="914400" rtl="0" eaLnBrk="1" latinLnBrk="0" hangingPunct="1">
        <a:lnSpc>
          <a:spcPct val="90000"/>
        </a:lnSpc>
        <a:spcBef>
          <a:spcPts val="500"/>
        </a:spcBef>
        <a:buFont typeface="Arial"/>
        <a:buNone/>
        <a:defRPr sz="1600" kern="1200">
          <a:solidFill>
            <a:schemeClr val="bg1">
              <a:lumMod val="50000"/>
            </a:schemeClr>
          </a:solidFill>
          <a:latin typeface="GT Walsheim" charset="0"/>
          <a:ea typeface="GT Walsheim" charset="0"/>
          <a:cs typeface="GT Walsheim" charset="0"/>
        </a:defRPr>
      </a:lvl4pPr>
      <a:lvl5pPr marL="1828800" indent="0" algn="l" defTabSz="914400" rtl="0" eaLnBrk="1" latinLnBrk="0" hangingPunct="1">
        <a:lnSpc>
          <a:spcPct val="90000"/>
        </a:lnSpc>
        <a:spcBef>
          <a:spcPts val="500"/>
        </a:spcBef>
        <a:buFont typeface="Arial"/>
        <a:buNone/>
        <a:defRPr sz="1600" kern="1200">
          <a:solidFill>
            <a:schemeClr val="bg1">
              <a:lumMod val="50000"/>
            </a:schemeClr>
          </a:solidFill>
          <a:latin typeface="GT Walsheim" charset="0"/>
          <a:ea typeface="GT Walsheim" charset="0"/>
          <a:cs typeface="GT Walsheim"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
          <p15:clr>
            <a:srgbClr val="F26B43"/>
          </p15:clr>
        </p15:guide>
        <p15:guide id="2">
          <p15:clr>
            <a:srgbClr val="F26B43"/>
          </p15:clr>
        </p15:guide>
        <p15:guide id="3" pos="5768">
          <p15:clr>
            <a:srgbClr val="F26B43"/>
          </p15:clr>
        </p15:guide>
        <p15:guide id="4" pos="1912">
          <p15:clr>
            <a:srgbClr val="F26B43"/>
          </p15:clr>
        </p15:guide>
        <p15:guide id="5" pos="3840">
          <p15:clr>
            <a:srgbClr val="F26B43"/>
          </p15:clr>
        </p15:guide>
        <p15:guide id="6" pos="7680">
          <p15:clr>
            <a:srgbClr val="F26B43"/>
          </p15:clr>
        </p15:guide>
        <p15:guide id="7" orient="horz" pos="1434">
          <p15:clr>
            <a:srgbClr val="F26B43"/>
          </p15:clr>
        </p15:guide>
        <p15:guide id="8" orient="horz" pos="2886">
          <p15:clr>
            <a:srgbClr val="F26B43"/>
          </p15:clr>
        </p15:guide>
        <p15:guide id="9" orient="horz" pos="431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p:txBody>
          <a:bodyPr>
            <a:normAutofit/>
          </a:bodyPr>
          <a:lstStyle/>
          <a:p>
            <a:r>
              <a:rPr lang="en-US" sz="3200" dirty="0" smtClean="0"/>
              <a:t>Moving Collections in an emergency</a:t>
            </a:r>
            <a:r>
              <a:rPr lang="lt-LT" sz="3200" dirty="0" smtClean="0"/>
              <a:t>: Vilnius University </a:t>
            </a:r>
            <a:r>
              <a:rPr lang="lt-LT" sz="3200" dirty="0" err="1" smtClean="0"/>
              <a:t>Library</a:t>
            </a:r>
            <a:r>
              <a:rPr lang="lt-LT" sz="3200" dirty="0"/>
              <a:t/>
            </a:r>
            <a:br>
              <a:rPr lang="lt-LT" sz="3200" dirty="0"/>
            </a:br>
            <a:r>
              <a:rPr lang="lt-LT" sz="3200" dirty="0" smtClean="0"/>
              <a:t/>
            </a:r>
            <a:br>
              <a:rPr lang="lt-LT" sz="3200" dirty="0" smtClean="0"/>
            </a:br>
            <a:r>
              <a:rPr lang="lt-LT" sz="1800" dirty="0" err="1" smtClean="0"/>
              <a:t>Vienna</a:t>
            </a:r>
            <a:r>
              <a:rPr lang="lt-LT" sz="1800" dirty="0" smtClean="0"/>
              <a:t>, 2022 09 07</a:t>
            </a:r>
            <a:endParaRPr lang="lt-LT" sz="1800" dirty="0"/>
          </a:p>
        </p:txBody>
      </p:sp>
      <p:pic>
        <p:nvPicPr>
          <p:cNvPr id="3" name="Picture 2" descr="\\fs.local.vu.lt\CIFS_Staff\Redirected Users\1018753\Downloads\CC-BY-NC-S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04237"/>
            <a:ext cx="1238393" cy="453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803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veikslėlio vietos rezervavimo ženklas 7"/>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7428" r="27428"/>
          <a:stretch>
            <a:fillRect/>
          </a:stretch>
        </p:blipFill>
        <p:spPr/>
      </p:pic>
      <p:sp>
        <p:nvSpPr>
          <p:cNvPr id="4" name="Antraštė 3"/>
          <p:cNvSpPr>
            <a:spLocks noGrp="1"/>
          </p:cNvSpPr>
          <p:nvPr>
            <p:ph type="title"/>
          </p:nvPr>
        </p:nvSpPr>
        <p:spPr>
          <a:xfrm>
            <a:off x="5344605" y="557071"/>
            <a:ext cx="5483860" cy="833120"/>
          </a:xfrm>
        </p:spPr>
        <p:txBody>
          <a:bodyPr>
            <a:normAutofit fontScale="90000"/>
          </a:bodyPr>
          <a:lstStyle/>
          <a:p>
            <a:r>
              <a:rPr lang="en-US" dirty="0"/>
              <a:t>Legal basis</a:t>
            </a:r>
            <a:r>
              <a:rPr lang="lt-LT" dirty="0" smtClean="0"/>
              <a:t/>
            </a:r>
            <a:br>
              <a:rPr lang="lt-LT" dirty="0" smtClean="0"/>
            </a:br>
            <a:endParaRPr lang="lt-LT" dirty="0"/>
          </a:p>
        </p:txBody>
      </p:sp>
      <p:sp>
        <p:nvSpPr>
          <p:cNvPr id="6" name="Teksto vietos rezervavimo ženklas 5"/>
          <p:cNvSpPr>
            <a:spLocks noGrp="1"/>
          </p:cNvSpPr>
          <p:nvPr>
            <p:ph type="body" sz="quarter" idx="14"/>
          </p:nvPr>
        </p:nvSpPr>
        <p:spPr>
          <a:xfrm>
            <a:off x="5048656" y="1605064"/>
            <a:ext cx="6489930" cy="4764939"/>
          </a:xfrm>
        </p:spPr>
        <p:txBody>
          <a:bodyPr>
            <a:normAutofit/>
          </a:bodyPr>
          <a:lstStyle/>
          <a:p>
            <a:r>
              <a:rPr lang="lt-LT" dirty="0" err="1">
                <a:solidFill>
                  <a:schemeClr val="accent2">
                    <a:lumMod val="10000"/>
                  </a:schemeClr>
                </a:solidFill>
              </a:rPr>
              <a:t>Emergency</a:t>
            </a:r>
            <a:r>
              <a:rPr lang="lt-LT" dirty="0">
                <a:solidFill>
                  <a:schemeClr val="accent2">
                    <a:lumMod val="10000"/>
                  </a:schemeClr>
                </a:solidFill>
              </a:rPr>
              <a:t> </a:t>
            </a:r>
            <a:r>
              <a:rPr lang="lt-LT" dirty="0" err="1">
                <a:solidFill>
                  <a:schemeClr val="accent2">
                    <a:lumMod val="10000"/>
                  </a:schemeClr>
                </a:solidFill>
              </a:rPr>
              <a:t>management</a:t>
            </a:r>
            <a:r>
              <a:rPr lang="lt-LT" dirty="0">
                <a:solidFill>
                  <a:schemeClr val="accent2">
                    <a:lumMod val="10000"/>
                  </a:schemeClr>
                </a:solidFill>
              </a:rPr>
              <a:t> </a:t>
            </a:r>
            <a:r>
              <a:rPr lang="lt-LT" dirty="0" err="1">
                <a:solidFill>
                  <a:schemeClr val="accent2">
                    <a:lumMod val="10000"/>
                  </a:schemeClr>
                </a:solidFill>
              </a:rPr>
              <a:t>plan</a:t>
            </a:r>
            <a:r>
              <a:rPr lang="lt-LT" dirty="0">
                <a:solidFill>
                  <a:schemeClr val="accent2">
                    <a:lumMod val="10000"/>
                  </a:schemeClr>
                </a:solidFill>
              </a:rPr>
              <a:t> </a:t>
            </a:r>
            <a:r>
              <a:rPr lang="lt-LT" dirty="0" err="1">
                <a:solidFill>
                  <a:schemeClr val="accent2">
                    <a:lumMod val="10000"/>
                  </a:schemeClr>
                </a:solidFill>
              </a:rPr>
              <a:t>of</a:t>
            </a:r>
            <a:r>
              <a:rPr lang="lt-LT" dirty="0">
                <a:solidFill>
                  <a:schemeClr val="accent2">
                    <a:lumMod val="10000"/>
                  </a:schemeClr>
                </a:solidFill>
              </a:rPr>
              <a:t> Vilnius </a:t>
            </a:r>
            <a:r>
              <a:rPr lang="lt-LT" dirty="0" smtClean="0">
                <a:solidFill>
                  <a:schemeClr val="accent2">
                    <a:lumMod val="10000"/>
                  </a:schemeClr>
                </a:solidFill>
              </a:rPr>
              <a:t>University (2018) </a:t>
            </a:r>
            <a:endParaRPr lang="en-US" dirty="0">
              <a:solidFill>
                <a:schemeClr val="accent2">
                  <a:lumMod val="10000"/>
                </a:schemeClr>
              </a:solidFill>
            </a:endParaRPr>
          </a:p>
          <a:p>
            <a:r>
              <a:rPr lang="en-US" dirty="0" smtClean="0">
                <a:solidFill>
                  <a:schemeClr val="accent3"/>
                </a:solidFill>
              </a:rPr>
              <a:t>Document </a:t>
            </a:r>
            <a:r>
              <a:rPr lang="en-US" dirty="0">
                <a:solidFill>
                  <a:schemeClr val="accent3"/>
                </a:solidFill>
              </a:rPr>
              <a:t>preservation guidelines of Vilnius University Library (2016)</a:t>
            </a:r>
          </a:p>
          <a:p>
            <a:pPr marL="1257300" lvl="2" indent="-342900">
              <a:buFont typeface="Arial" panose="020B0604020202020204" pitchFamily="34" charset="0"/>
              <a:buChar char="•"/>
            </a:pPr>
            <a:r>
              <a:rPr lang="en-US" dirty="0">
                <a:solidFill>
                  <a:schemeClr val="accent3"/>
                </a:solidFill>
              </a:rPr>
              <a:t>General and special requirements for document storages</a:t>
            </a:r>
          </a:p>
          <a:p>
            <a:pPr marL="1257300" lvl="2" indent="-342900">
              <a:buFont typeface="Arial" panose="020B0604020202020204" pitchFamily="34" charset="0"/>
              <a:buChar char="•"/>
            </a:pPr>
            <a:r>
              <a:rPr lang="en-US" dirty="0">
                <a:solidFill>
                  <a:schemeClr val="accent3"/>
                </a:solidFill>
              </a:rPr>
              <a:t>Requirements for exhibitions and packing</a:t>
            </a:r>
          </a:p>
          <a:p>
            <a:pPr marL="1257300" lvl="2" indent="-342900">
              <a:buFont typeface="Arial" panose="020B0604020202020204" pitchFamily="34" charset="0"/>
              <a:buChar char="•"/>
            </a:pPr>
            <a:r>
              <a:rPr lang="en-US" dirty="0">
                <a:solidFill>
                  <a:schemeClr val="accent3"/>
                </a:solidFill>
              </a:rPr>
              <a:t>Preservation of documents</a:t>
            </a:r>
          </a:p>
          <a:p>
            <a:pPr marL="1257300" lvl="2" indent="-342900">
              <a:buFont typeface="Arial" panose="020B0604020202020204" pitchFamily="34" charset="0"/>
              <a:buChar char="•"/>
            </a:pPr>
            <a:r>
              <a:rPr lang="en-US" dirty="0">
                <a:solidFill>
                  <a:schemeClr val="accent3"/>
                </a:solidFill>
              </a:rPr>
              <a:t>Microbiological control</a:t>
            </a:r>
          </a:p>
          <a:p>
            <a:pPr marL="1257300" lvl="2" indent="-342900">
              <a:buFont typeface="Arial" panose="020B0604020202020204" pitchFamily="34" charset="0"/>
              <a:buChar char="•"/>
            </a:pPr>
            <a:r>
              <a:rPr lang="en-US" dirty="0">
                <a:solidFill>
                  <a:schemeClr val="accent3"/>
                </a:solidFill>
              </a:rPr>
              <a:t>General principles of document use</a:t>
            </a:r>
          </a:p>
          <a:p>
            <a:r>
              <a:rPr lang="en-US" dirty="0">
                <a:solidFill>
                  <a:schemeClr val="accent3"/>
                </a:solidFill>
              </a:rPr>
              <a:t>VUL collection policy (2014)</a:t>
            </a:r>
          </a:p>
          <a:p>
            <a:r>
              <a:rPr lang="en-US" dirty="0">
                <a:solidFill>
                  <a:schemeClr val="accent3"/>
                </a:solidFill>
              </a:rPr>
              <a:t>Guidelines for using special </a:t>
            </a:r>
            <a:r>
              <a:rPr lang="en-US" dirty="0" smtClean="0">
                <a:solidFill>
                  <a:schemeClr val="accent3"/>
                </a:solidFill>
              </a:rPr>
              <a:t>collections</a:t>
            </a:r>
            <a:endParaRPr lang="lt-LT" dirty="0" smtClean="0">
              <a:solidFill>
                <a:schemeClr val="accent3"/>
              </a:solidFill>
            </a:endParaRPr>
          </a:p>
          <a:p>
            <a:pPr lvl="0"/>
            <a:endParaRPr lang="lt-LT" dirty="0">
              <a:solidFill>
                <a:schemeClr val="accent3"/>
              </a:solidFill>
            </a:endParaRPr>
          </a:p>
        </p:txBody>
      </p:sp>
    </p:spTree>
    <p:extLst>
      <p:ext uri="{BB962C8B-B14F-4D97-AF65-F5344CB8AC3E}">
        <p14:creationId xmlns:p14="http://schemas.microsoft.com/office/powerpoint/2010/main" val="3276718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o vietos rezervavimo ženklas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867" r="2867"/>
          <a:stretch>
            <a:fillRect/>
          </a:stretch>
        </p:blipFill>
        <p:spPr/>
      </p:pic>
      <p:sp>
        <p:nvSpPr>
          <p:cNvPr id="3" name="Antraštė 2"/>
          <p:cNvSpPr>
            <a:spLocks noGrp="1"/>
          </p:cNvSpPr>
          <p:nvPr>
            <p:ph type="title"/>
          </p:nvPr>
        </p:nvSpPr>
        <p:spPr>
          <a:xfrm>
            <a:off x="4838767" y="498705"/>
            <a:ext cx="5483860" cy="833120"/>
          </a:xfrm>
        </p:spPr>
        <p:txBody>
          <a:bodyPr>
            <a:normAutofit/>
          </a:bodyPr>
          <a:lstStyle/>
          <a:p>
            <a:r>
              <a:rPr lang="lt-LT" dirty="0" err="1" smtClean="0"/>
              <a:t>Step</a:t>
            </a:r>
            <a:r>
              <a:rPr lang="lt-LT" dirty="0" smtClean="0"/>
              <a:t> </a:t>
            </a:r>
            <a:r>
              <a:rPr lang="lt-LT" dirty="0" err="1" smtClean="0"/>
              <a:t>by</a:t>
            </a:r>
            <a:r>
              <a:rPr lang="lt-LT" dirty="0" smtClean="0"/>
              <a:t> </a:t>
            </a:r>
            <a:r>
              <a:rPr lang="lt-LT" dirty="0" err="1" smtClean="0"/>
              <a:t>step</a:t>
            </a:r>
            <a:endParaRPr lang="lt-LT" dirty="0"/>
          </a:p>
        </p:txBody>
      </p:sp>
      <p:sp>
        <p:nvSpPr>
          <p:cNvPr id="4" name="Teksto vietos rezervavimo ženklas 3"/>
          <p:cNvSpPr>
            <a:spLocks noGrp="1"/>
          </p:cNvSpPr>
          <p:nvPr>
            <p:ph type="body" sz="quarter" idx="14"/>
          </p:nvPr>
        </p:nvSpPr>
        <p:spPr>
          <a:xfrm>
            <a:off x="4838767" y="1653702"/>
            <a:ext cx="6675965" cy="4941651"/>
          </a:xfrm>
        </p:spPr>
        <p:txBody>
          <a:bodyPr>
            <a:normAutofit fontScale="92500" lnSpcReduction="10000"/>
          </a:bodyPr>
          <a:lstStyle/>
          <a:p>
            <a:pPr marL="342900" indent="-342900">
              <a:buFont typeface="Arial" panose="020B0604020202020204" pitchFamily="34" charset="0"/>
              <a:buChar char="•"/>
            </a:pPr>
            <a:r>
              <a:rPr lang="en-US" dirty="0" smtClean="0">
                <a:solidFill>
                  <a:schemeClr val="accent3"/>
                </a:solidFill>
              </a:rPr>
              <a:t>Collection </a:t>
            </a:r>
            <a:r>
              <a:rPr lang="en-US" dirty="0">
                <a:solidFill>
                  <a:schemeClr val="accent3"/>
                </a:solidFill>
              </a:rPr>
              <a:t>assessment (</a:t>
            </a:r>
            <a:r>
              <a:rPr lang="en-US" dirty="0" err="1" smtClean="0">
                <a:solidFill>
                  <a:schemeClr val="accent3"/>
                </a:solidFill>
              </a:rPr>
              <a:t>prioritised</a:t>
            </a:r>
            <a:r>
              <a:rPr lang="en-US" dirty="0" smtClean="0">
                <a:solidFill>
                  <a:schemeClr val="accent3"/>
                </a:solidFill>
              </a:rPr>
              <a:t>)</a:t>
            </a:r>
            <a:r>
              <a:rPr lang="lt-LT" dirty="0" smtClean="0">
                <a:solidFill>
                  <a:schemeClr val="accent3"/>
                </a:solidFill>
              </a:rPr>
              <a:t>:</a:t>
            </a:r>
          </a:p>
          <a:p>
            <a:pPr marL="800100" lvl="2" indent="-342900">
              <a:buFont typeface="Arial" panose="020B0604020202020204" pitchFamily="34" charset="0"/>
              <a:buChar char="•"/>
            </a:pPr>
            <a:r>
              <a:rPr lang="lt-LT" dirty="0" err="1" smtClean="0">
                <a:solidFill>
                  <a:schemeClr val="accent3"/>
                </a:solidFill>
              </a:rPr>
              <a:t>High</a:t>
            </a:r>
            <a:r>
              <a:rPr lang="lt-LT" dirty="0" smtClean="0">
                <a:solidFill>
                  <a:schemeClr val="accent3"/>
                </a:solidFill>
              </a:rPr>
              <a:t> </a:t>
            </a:r>
            <a:r>
              <a:rPr lang="lt-LT" dirty="0" err="1" smtClean="0">
                <a:solidFill>
                  <a:schemeClr val="accent3"/>
                </a:solidFill>
              </a:rPr>
              <a:t>priority</a:t>
            </a:r>
            <a:r>
              <a:rPr lang="lt-LT" dirty="0" smtClean="0">
                <a:solidFill>
                  <a:schemeClr val="accent3"/>
                </a:solidFill>
              </a:rPr>
              <a:t> (UNESCO </a:t>
            </a:r>
            <a:r>
              <a:rPr lang="lt-LT" dirty="0" err="1" smtClean="0">
                <a:solidFill>
                  <a:schemeClr val="accent3"/>
                </a:solidFill>
              </a:rPr>
              <a:t>protected</a:t>
            </a:r>
            <a:r>
              <a:rPr lang="lt-LT" dirty="0" smtClean="0">
                <a:solidFill>
                  <a:schemeClr val="accent3"/>
                </a:solidFill>
              </a:rPr>
              <a:t> </a:t>
            </a:r>
            <a:r>
              <a:rPr lang="lt-LT" dirty="0" err="1" smtClean="0">
                <a:solidFill>
                  <a:schemeClr val="accent3"/>
                </a:solidFill>
              </a:rPr>
              <a:t>documents</a:t>
            </a:r>
            <a:r>
              <a:rPr lang="lt-LT" dirty="0" smtClean="0">
                <a:solidFill>
                  <a:schemeClr val="accent3"/>
                </a:solidFill>
              </a:rPr>
              <a:t>, d</a:t>
            </a:r>
            <a:r>
              <a:rPr lang="en-US" dirty="0" err="1" smtClean="0">
                <a:solidFill>
                  <a:schemeClr val="accent3"/>
                </a:solidFill>
              </a:rPr>
              <a:t>ocuments</a:t>
            </a:r>
            <a:r>
              <a:rPr lang="en-US" dirty="0" smtClean="0">
                <a:solidFill>
                  <a:schemeClr val="accent3"/>
                </a:solidFill>
              </a:rPr>
              <a:t> </a:t>
            </a:r>
            <a:r>
              <a:rPr lang="en-US" dirty="0">
                <a:solidFill>
                  <a:schemeClr val="accent3"/>
                </a:solidFill>
              </a:rPr>
              <a:t>that are particularly important for the historical, cultural and political identity of the state and nation of Lithuania and that have social, cultural and economic </a:t>
            </a:r>
            <a:r>
              <a:rPr lang="en-US" dirty="0" smtClean="0">
                <a:solidFill>
                  <a:schemeClr val="accent3"/>
                </a:solidFill>
              </a:rPr>
              <a:t>value</a:t>
            </a:r>
            <a:r>
              <a:rPr lang="lt-LT" dirty="0" smtClean="0">
                <a:solidFill>
                  <a:schemeClr val="accent3"/>
                </a:solidFill>
              </a:rPr>
              <a:t>)</a:t>
            </a:r>
          </a:p>
          <a:p>
            <a:pPr marL="800100" lvl="2" indent="-342900">
              <a:buFont typeface="Arial" panose="020B0604020202020204" pitchFamily="34" charset="0"/>
              <a:buChar char="•"/>
            </a:pPr>
            <a:r>
              <a:rPr lang="lt-LT" dirty="0" err="1" smtClean="0">
                <a:solidFill>
                  <a:schemeClr val="accent3"/>
                </a:solidFill>
              </a:rPr>
              <a:t>Medium</a:t>
            </a:r>
            <a:r>
              <a:rPr lang="lt-LT" dirty="0" smtClean="0">
                <a:solidFill>
                  <a:schemeClr val="accent3"/>
                </a:solidFill>
              </a:rPr>
              <a:t> </a:t>
            </a:r>
            <a:r>
              <a:rPr lang="lt-LT" dirty="0" err="1" smtClean="0">
                <a:solidFill>
                  <a:schemeClr val="accent3"/>
                </a:solidFill>
              </a:rPr>
              <a:t>priority</a:t>
            </a:r>
            <a:r>
              <a:rPr lang="lt-LT" dirty="0" smtClean="0">
                <a:solidFill>
                  <a:schemeClr val="accent3"/>
                </a:solidFill>
              </a:rPr>
              <a:t> (</a:t>
            </a:r>
            <a:r>
              <a:rPr lang="lt-LT" dirty="0" err="1" smtClean="0">
                <a:solidFill>
                  <a:schemeClr val="accent3"/>
                </a:solidFill>
              </a:rPr>
              <a:t>prints</a:t>
            </a:r>
            <a:r>
              <a:rPr lang="lt-LT" dirty="0" smtClean="0">
                <a:solidFill>
                  <a:schemeClr val="accent3"/>
                </a:solidFill>
              </a:rPr>
              <a:t> to 1800, </a:t>
            </a:r>
            <a:r>
              <a:rPr lang="lt-LT" dirty="0" err="1" smtClean="0">
                <a:solidFill>
                  <a:schemeClr val="accent3"/>
                </a:solidFill>
              </a:rPr>
              <a:t>manuscripts</a:t>
            </a:r>
            <a:r>
              <a:rPr lang="lt-LT" dirty="0" smtClean="0">
                <a:solidFill>
                  <a:schemeClr val="accent3"/>
                </a:solidFill>
              </a:rPr>
              <a:t> to 1945)</a:t>
            </a:r>
            <a:endParaRPr lang="lt-LT" dirty="0">
              <a:solidFill>
                <a:schemeClr val="accent3"/>
              </a:solidFill>
            </a:endParaRPr>
          </a:p>
          <a:p>
            <a:pPr marL="800100" lvl="2" indent="-342900">
              <a:buFont typeface="Arial" panose="020B0604020202020204" pitchFamily="34" charset="0"/>
              <a:buChar char="•"/>
            </a:pPr>
            <a:r>
              <a:rPr lang="lt-LT" dirty="0" err="1">
                <a:solidFill>
                  <a:schemeClr val="accent3"/>
                </a:solidFill>
              </a:rPr>
              <a:t>Low</a:t>
            </a:r>
            <a:r>
              <a:rPr lang="lt-LT" dirty="0">
                <a:solidFill>
                  <a:schemeClr val="accent3"/>
                </a:solidFill>
              </a:rPr>
              <a:t> </a:t>
            </a:r>
            <a:r>
              <a:rPr lang="lt-LT" dirty="0" err="1" smtClean="0">
                <a:solidFill>
                  <a:schemeClr val="accent3"/>
                </a:solidFill>
              </a:rPr>
              <a:t>priority</a:t>
            </a:r>
            <a:r>
              <a:rPr lang="lt-LT" dirty="0" smtClean="0">
                <a:solidFill>
                  <a:schemeClr val="accent3"/>
                </a:solidFill>
              </a:rPr>
              <a:t> (</a:t>
            </a:r>
            <a:r>
              <a:rPr lang="lt-LT" dirty="0" err="1" smtClean="0">
                <a:solidFill>
                  <a:schemeClr val="accent3"/>
                </a:solidFill>
              </a:rPr>
              <a:t>prints</a:t>
            </a:r>
            <a:r>
              <a:rPr lang="lt-LT" dirty="0" smtClean="0">
                <a:solidFill>
                  <a:schemeClr val="accent3"/>
                </a:solidFill>
              </a:rPr>
              <a:t> to 1945, </a:t>
            </a:r>
            <a:r>
              <a:rPr lang="lt-LT" dirty="0" err="1" smtClean="0">
                <a:solidFill>
                  <a:schemeClr val="accent3"/>
                </a:solidFill>
              </a:rPr>
              <a:t>contemporary</a:t>
            </a:r>
            <a:r>
              <a:rPr lang="lt-LT" dirty="0" smtClean="0">
                <a:solidFill>
                  <a:schemeClr val="accent3"/>
                </a:solidFill>
              </a:rPr>
              <a:t> </a:t>
            </a:r>
            <a:r>
              <a:rPr lang="lt-LT" dirty="0" err="1" smtClean="0">
                <a:solidFill>
                  <a:schemeClr val="accent3"/>
                </a:solidFill>
              </a:rPr>
              <a:t>manuscripts</a:t>
            </a:r>
            <a:r>
              <a:rPr lang="lt-LT" dirty="0" smtClean="0">
                <a:solidFill>
                  <a:schemeClr val="accent3"/>
                </a:solidFill>
              </a:rPr>
              <a:t>)</a:t>
            </a:r>
            <a:endParaRPr lang="lt-LT" dirty="0">
              <a:solidFill>
                <a:schemeClr val="accent3"/>
              </a:solidFill>
            </a:endParaRPr>
          </a:p>
          <a:p>
            <a:pPr marL="0" indent="0">
              <a:buNone/>
            </a:pPr>
            <a:endParaRPr lang="lt-LT" dirty="0">
              <a:solidFill>
                <a:schemeClr val="accent3"/>
              </a:solidFill>
            </a:endParaRPr>
          </a:p>
          <a:p>
            <a:pPr marL="342900" indent="-342900">
              <a:buFont typeface="Arial" panose="020B0604020202020204" pitchFamily="34" charset="0"/>
              <a:buChar char="•"/>
            </a:pPr>
            <a:r>
              <a:rPr lang="lt-LT" dirty="0">
                <a:solidFill>
                  <a:schemeClr val="accent3"/>
                </a:solidFill>
              </a:rPr>
              <a:t>P</a:t>
            </a:r>
            <a:r>
              <a:rPr lang="en-US" dirty="0" err="1" smtClean="0">
                <a:solidFill>
                  <a:schemeClr val="accent3"/>
                </a:solidFill>
              </a:rPr>
              <a:t>ersonnel</a:t>
            </a:r>
            <a:r>
              <a:rPr lang="en-US" dirty="0" smtClean="0">
                <a:solidFill>
                  <a:schemeClr val="accent3"/>
                </a:solidFill>
              </a:rPr>
              <a:t> </a:t>
            </a:r>
            <a:r>
              <a:rPr lang="en-US" dirty="0">
                <a:solidFill>
                  <a:schemeClr val="accent3"/>
                </a:solidFill>
              </a:rPr>
              <a:t>mobilization </a:t>
            </a:r>
            <a:r>
              <a:rPr lang="en-US" dirty="0" smtClean="0">
                <a:solidFill>
                  <a:schemeClr val="accent3"/>
                </a:solidFill>
              </a:rPr>
              <a:t>lists</a:t>
            </a:r>
            <a:r>
              <a:rPr lang="lt-LT" dirty="0" smtClean="0">
                <a:solidFill>
                  <a:schemeClr val="accent3"/>
                </a:solidFill>
              </a:rPr>
              <a:t> p</a:t>
            </a:r>
            <a:r>
              <a:rPr lang="en-US" dirty="0" err="1" smtClean="0">
                <a:solidFill>
                  <a:schemeClr val="accent3"/>
                </a:solidFill>
              </a:rPr>
              <a:t>repared</a:t>
            </a:r>
            <a:r>
              <a:rPr lang="en-US" dirty="0" smtClean="0">
                <a:solidFill>
                  <a:schemeClr val="accent3"/>
                </a:solidFill>
              </a:rPr>
              <a:t> </a:t>
            </a:r>
            <a:r>
              <a:rPr lang="en-US" dirty="0">
                <a:solidFill>
                  <a:schemeClr val="accent3"/>
                </a:solidFill>
              </a:rPr>
              <a:t>and </a:t>
            </a:r>
            <a:r>
              <a:rPr lang="en-US" dirty="0" smtClean="0">
                <a:solidFill>
                  <a:schemeClr val="accent3"/>
                </a:solidFill>
              </a:rPr>
              <a:t>approved, </a:t>
            </a:r>
            <a:r>
              <a:rPr lang="en-US" dirty="0">
                <a:solidFill>
                  <a:schemeClr val="accent3"/>
                </a:solidFill>
              </a:rPr>
              <a:t>all </a:t>
            </a:r>
            <a:r>
              <a:rPr lang="lt-LT" dirty="0" err="1" smtClean="0">
                <a:solidFill>
                  <a:schemeClr val="accent3"/>
                </a:solidFill>
              </a:rPr>
              <a:t>the</a:t>
            </a:r>
            <a:r>
              <a:rPr lang="lt-LT" dirty="0" smtClean="0">
                <a:solidFill>
                  <a:schemeClr val="accent3"/>
                </a:solidFill>
              </a:rPr>
              <a:t> </a:t>
            </a:r>
            <a:r>
              <a:rPr lang="lt-LT" dirty="0" err="1" smtClean="0">
                <a:solidFill>
                  <a:schemeClr val="accent3"/>
                </a:solidFill>
              </a:rPr>
              <a:t>related</a:t>
            </a:r>
            <a:r>
              <a:rPr lang="lt-LT" dirty="0" smtClean="0">
                <a:solidFill>
                  <a:schemeClr val="accent3"/>
                </a:solidFill>
              </a:rPr>
              <a:t> </a:t>
            </a:r>
            <a:r>
              <a:rPr lang="en-US" dirty="0" smtClean="0">
                <a:solidFill>
                  <a:schemeClr val="accent3"/>
                </a:solidFill>
              </a:rPr>
              <a:t>persons</a:t>
            </a:r>
            <a:r>
              <a:rPr lang="lt-LT" dirty="0" smtClean="0">
                <a:solidFill>
                  <a:schemeClr val="accent3"/>
                </a:solidFill>
              </a:rPr>
              <a:t> </a:t>
            </a:r>
            <a:r>
              <a:rPr lang="en-US" dirty="0" smtClean="0">
                <a:solidFill>
                  <a:schemeClr val="accent3"/>
                </a:solidFill>
              </a:rPr>
              <a:t>informed</a:t>
            </a:r>
            <a:endParaRPr lang="lt-LT" dirty="0">
              <a:solidFill>
                <a:schemeClr val="accent3"/>
              </a:solidFill>
            </a:endParaRPr>
          </a:p>
          <a:p>
            <a:pPr marL="342900" indent="-342900">
              <a:buFont typeface="Arial" panose="020B0604020202020204" pitchFamily="34" charset="0"/>
              <a:buChar char="•"/>
            </a:pPr>
            <a:r>
              <a:rPr lang="en-US" dirty="0" smtClean="0">
                <a:solidFill>
                  <a:schemeClr val="accent3"/>
                </a:solidFill>
              </a:rPr>
              <a:t>VU</a:t>
            </a:r>
            <a:r>
              <a:rPr lang="lt-LT" dirty="0" smtClean="0">
                <a:solidFill>
                  <a:schemeClr val="accent3"/>
                </a:solidFill>
              </a:rPr>
              <a:t>L</a:t>
            </a:r>
            <a:r>
              <a:rPr lang="en-US" dirty="0" smtClean="0">
                <a:solidFill>
                  <a:schemeClr val="accent3"/>
                </a:solidFill>
              </a:rPr>
              <a:t> </a:t>
            </a:r>
            <a:r>
              <a:rPr lang="en-US" dirty="0">
                <a:solidFill>
                  <a:schemeClr val="accent3"/>
                </a:solidFill>
              </a:rPr>
              <a:t>core team was </a:t>
            </a:r>
            <a:r>
              <a:rPr lang="en-US" dirty="0" smtClean="0">
                <a:solidFill>
                  <a:schemeClr val="accent3"/>
                </a:solidFill>
              </a:rPr>
              <a:t>formed</a:t>
            </a:r>
            <a:r>
              <a:rPr lang="lt-LT" dirty="0" smtClean="0">
                <a:solidFill>
                  <a:schemeClr val="accent3"/>
                </a:solidFill>
              </a:rPr>
              <a:t> (</a:t>
            </a:r>
            <a:r>
              <a:rPr lang="lt-LT" dirty="0" err="1" smtClean="0">
                <a:solidFill>
                  <a:schemeClr val="accent3"/>
                </a:solidFill>
              </a:rPr>
              <a:t>main</a:t>
            </a:r>
            <a:r>
              <a:rPr lang="lt-LT" dirty="0" smtClean="0">
                <a:solidFill>
                  <a:schemeClr val="accent3"/>
                </a:solidFill>
              </a:rPr>
              <a:t> </a:t>
            </a:r>
            <a:r>
              <a:rPr lang="lt-LT" dirty="0" err="1" smtClean="0">
                <a:solidFill>
                  <a:schemeClr val="accent3"/>
                </a:solidFill>
              </a:rPr>
              <a:t>people</a:t>
            </a:r>
            <a:r>
              <a:rPr lang="lt-LT" dirty="0" smtClean="0">
                <a:solidFill>
                  <a:schemeClr val="accent3"/>
                </a:solidFill>
              </a:rPr>
              <a:t> </a:t>
            </a:r>
            <a:r>
              <a:rPr lang="lt-LT" dirty="0" err="1" smtClean="0">
                <a:solidFill>
                  <a:schemeClr val="accent3"/>
                </a:solidFill>
              </a:rPr>
              <a:t>responsible</a:t>
            </a:r>
            <a:r>
              <a:rPr lang="lt-LT" dirty="0" smtClean="0">
                <a:solidFill>
                  <a:schemeClr val="accent3"/>
                </a:solidFill>
              </a:rPr>
              <a:t> </a:t>
            </a:r>
            <a:r>
              <a:rPr lang="lt-LT" dirty="0" err="1" smtClean="0">
                <a:solidFill>
                  <a:schemeClr val="accent3"/>
                </a:solidFill>
              </a:rPr>
              <a:t>for</a:t>
            </a:r>
            <a:r>
              <a:rPr lang="lt-LT" dirty="0" smtClean="0">
                <a:solidFill>
                  <a:schemeClr val="accent3"/>
                </a:solidFill>
              </a:rPr>
              <a:t> </a:t>
            </a:r>
            <a:r>
              <a:rPr lang="lt-LT" dirty="0" err="1" smtClean="0">
                <a:solidFill>
                  <a:schemeClr val="accent3"/>
                </a:solidFill>
              </a:rPr>
              <a:t>the</a:t>
            </a:r>
            <a:r>
              <a:rPr lang="lt-LT" dirty="0" smtClean="0">
                <a:solidFill>
                  <a:schemeClr val="accent3"/>
                </a:solidFill>
              </a:rPr>
              <a:t> </a:t>
            </a:r>
            <a:r>
              <a:rPr lang="lt-LT" dirty="0" err="1" smtClean="0">
                <a:solidFill>
                  <a:schemeClr val="accent3"/>
                </a:solidFill>
              </a:rPr>
              <a:t>emergency</a:t>
            </a:r>
            <a:r>
              <a:rPr lang="lt-LT" dirty="0" smtClean="0">
                <a:solidFill>
                  <a:schemeClr val="accent3"/>
                </a:solidFill>
              </a:rPr>
              <a:t> </a:t>
            </a:r>
            <a:r>
              <a:rPr lang="lt-LT" dirty="0" err="1" smtClean="0">
                <a:solidFill>
                  <a:schemeClr val="accent3"/>
                </a:solidFill>
              </a:rPr>
              <a:t>activities</a:t>
            </a:r>
            <a:r>
              <a:rPr lang="lt-LT" dirty="0" smtClean="0">
                <a:solidFill>
                  <a:schemeClr val="accent3"/>
                </a:solidFill>
              </a:rPr>
              <a:t>)</a:t>
            </a:r>
          </a:p>
          <a:p>
            <a:pPr marL="342900" indent="-342900">
              <a:buFont typeface="Arial" panose="020B0604020202020204" pitchFamily="34" charset="0"/>
              <a:buChar char="•"/>
            </a:pPr>
            <a:r>
              <a:rPr lang="lt-LT" dirty="0" smtClean="0">
                <a:solidFill>
                  <a:schemeClr val="accent3"/>
                </a:solidFill>
              </a:rPr>
              <a:t>Q</a:t>
            </a:r>
            <a:r>
              <a:rPr lang="en-US" dirty="0" err="1" smtClean="0">
                <a:solidFill>
                  <a:schemeClr val="accent3"/>
                </a:solidFill>
              </a:rPr>
              <a:t>uick</a:t>
            </a:r>
            <a:r>
              <a:rPr lang="lt-LT" dirty="0" smtClean="0">
                <a:solidFill>
                  <a:schemeClr val="accent3"/>
                </a:solidFill>
              </a:rPr>
              <a:t> </a:t>
            </a:r>
            <a:r>
              <a:rPr lang="en-US" dirty="0" smtClean="0">
                <a:solidFill>
                  <a:schemeClr val="accent3"/>
                </a:solidFill>
              </a:rPr>
              <a:t>response </a:t>
            </a:r>
            <a:r>
              <a:rPr lang="en-US" dirty="0">
                <a:solidFill>
                  <a:schemeClr val="accent3"/>
                </a:solidFill>
              </a:rPr>
              <a:t>scenarios</a:t>
            </a:r>
            <a:r>
              <a:rPr lang="en-US" dirty="0" smtClean="0">
                <a:solidFill>
                  <a:schemeClr val="accent3"/>
                </a:solidFill>
              </a:rPr>
              <a:t> </a:t>
            </a:r>
            <a:r>
              <a:rPr lang="lt-LT" dirty="0" smtClean="0">
                <a:solidFill>
                  <a:schemeClr val="accent3"/>
                </a:solidFill>
              </a:rPr>
              <a:t>p</a:t>
            </a:r>
            <a:r>
              <a:rPr lang="en-US" dirty="0" err="1" smtClean="0">
                <a:solidFill>
                  <a:schemeClr val="accent3"/>
                </a:solidFill>
              </a:rPr>
              <a:t>repared</a:t>
            </a:r>
            <a:endParaRPr lang="lt-LT" dirty="0" smtClean="0">
              <a:solidFill>
                <a:schemeClr val="accent3"/>
              </a:solidFill>
            </a:endParaRPr>
          </a:p>
          <a:p>
            <a:pPr marL="342900" indent="-342900">
              <a:buFont typeface="Arial" panose="020B0604020202020204" pitchFamily="34" charset="0"/>
              <a:buChar char="•"/>
            </a:pPr>
            <a:r>
              <a:rPr lang="en-US" dirty="0" smtClean="0">
                <a:solidFill>
                  <a:schemeClr val="accent3"/>
                </a:solidFill>
              </a:rPr>
              <a:t>The </a:t>
            </a:r>
            <a:r>
              <a:rPr lang="en-US" dirty="0">
                <a:solidFill>
                  <a:schemeClr val="accent3"/>
                </a:solidFill>
              </a:rPr>
              <a:t>most necessary </a:t>
            </a:r>
            <a:r>
              <a:rPr lang="lt-LT" dirty="0" err="1" smtClean="0">
                <a:solidFill>
                  <a:schemeClr val="accent3"/>
                </a:solidFill>
              </a:rPr>
              <a:t>materials</a:t>
            </a:r>
            <a:r>
              <a:rPr lang="en-US" dirty="0" smtClean="0">
                <a:solidFill>
                  <a:schemeClr val="accent3"/>
                </a:solidFill>
              </a:rPr>
              <a:t> </a:t>
            </a:r>
            <a:r>
              <a:rPr lang="en-US" dirty="0">
                <a:solidFill>
                  <a:schemeClr val="accent3"/>
                </a:solidFill>
              </a:rPr>
              <a:t>have been purchased; </a:t>
            </a:r>
            <a:endParaRPr lang="lt-LT" dirty="0" smtClean="0">
              <a:solidFill>
                <a:schemeClr val="accent3"/>
              </a:solidFill>
            </a:endParaRPr>
          </a:p>
          <a:p>
            <a:pPr marL="342900" indent="-342900">
              <a:buFont typeface="Arial" panose="020B0604020202020204" pitchFamily="34" charset="0"/>
              <a:buChar char="•"/>
            </a:pPr>
            <a:r>
              <a:rPr lang="en-US" dirty="0" smtClean="0">
                <a:solidFill>
                  <a:schemeClr val="accent3"/>
                </a:solidFill>
              </a:rPr>
              <a:t>Important </a:t>
            </a:r>
            <a:r>
              <a:rPr lang="en-US" dirty="0">
                <a:solidFill>
                  <a:schemeClr val="accent3"/>
                </a:solidFill>
              </a:rPr>
              <a:t>collection accounting documents were digitized, their copies were taken </a:t>
            </a:r>
            <a:r>
              <a:rPr lang="lt-LT" dirty="0" smtClean="0">
                <a:solidFill>
                  <a:schemeClr val="accent3"/>
                </a:solidFill>
              </a:rPr>
              <a:t>to a </a:t>
            </a:r>
            <a:r>
              <a:rPr lang="lt-LT" dirty="0" err="1" smtClean="0">
                <a:solidFill>
                  <a:schemeClr val="accent3"/>
                </a:solidFill>
              </a:rPr>
              <a:t>secure</a:t>
            </a:r>
            <a:r>
              <a:rPr lang="lt-LT" dirty="0" smtClean="0">
                <a:solidFill>
                  <a:schemeClr val="accent3"/>
                </a:solidFill>
              </a:rPr>
              <a:t> </a:t>
            </a:r>
            <a:r>
              <a:rPr lang="lt-LT" dirty="0" err="1" smtClean="0">
                <a:solidFill>
                  <a:schemeClr val="accent3"/>
                </a:solidFill>
              </a:rPr>
              <a:t>location</a:t>
            </a:r>
            <a:endParaRPr lang="lt-LT" dirty="0" smtClean="0">
              <a:solidFill>
                <a:schemeClr val="accent3"/>
              </a:solidFill>
            </a:endParaRPr>
          </a:p>
          <a:p>
            <a:pPr marL="342900" indent="-342900">
              <a:buFont typeface="Arial" panose="020B0604020202020204" pitchFamily="34" charset="0"/>
              <a:buChar char="•"/>
            </a:pPr>
            <a:endParaRPr lang="lt-LT" dirty="0" smtClean="0">
              <a:solidFill>
                <a:schemeClr val="accent3"/>
              </a:solidFill>
            </a:endParaRPr>
          </a:p>
        </p:txBody>
      </p:sp>
    </p:spTree>
    <p:extLst>
      <p:ext uri="{BB962C8B-B14F-4D97-AF65-F5344CB8AC3E}">
        <p14:creationId xmlns:p14="http://schemas.microsoft.com/office/powerpoint/2010/main" val="4026442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a:xfrm>
            <a:off x="5013865" y="372245"/>
            <a:ext cx="5483860" cy="833120"/>
          </a:xfrm>
        </p:spPr>
        <p:txBody>
          <a:bodyPr/>
          <a:lstStyle/>
          <a:p>
            <a:r>
              <a:rPr lang="lt-LT" dirty="0" err="1" smtClean="0"/>
              <a:t>Chalenges</a:t>
            </a:r>
            <a:endParaRPr lang="lt-LT" dirty="0"/>
          </a:p>
        </p:txBody>
      </p:sp>
      <p:sp>
        <p:nvSpPr>
          <p:cNvPr id="4" name="Teksto vietos rezervavimo ženklas 3"/>
          <p:cNvSpPr>
            <a:spLocks noGrp="1"/>
          </p:cNvSpPr>
          <p:nvPr>
            <p:ph type="body" sz="quarter" idx="14"/>
          </p:nvPr>
        </p:nvSpPr>
        <p:spPr>
          <a:xfrm>
            <a:off x="5013866" y="1449421"/>
            <a:ext cx="6524720" cy="4920582"/>
          </a:xfrm>
        </p:spPr>
        <p:txBody>
          <a:bodyPr>
            <a:normAutofit lnSpcReduction="10000"/>
          </a:bodyPr>
          <a:lstStyle/>
          <a:p>
            <a:r>
              <a:rPr lang="lt-LT" dirty="0" smtClean="0">
                <a:solidFill>
                  <a:schemeClr val="accent3"/>
                </a:solidFill>
              </a:rPr>
              <a:t>D</a:t>
            </a:r>
            <a:r>
              <a:rPr lang="en-US" dirty="0" err="1" smtClean="0">
                <a:solidFill>
                  <a:schemeClr val="accent3"/>
                </a:solidFill>
              </a:rPr>
              <a:t>ecision</a:t>
            </a:r>
            <a:r>
              <a:rPr lang="en-US" dirty="0" smtClean="0">
                <a:solidFill>
                  <a:schemeClr val="accent3"/>
                </a:solidFill>
              </a:rPr>
              <a:t> making</a:t>
            </a:r>
            <a:endParaRPr lang="lt-LT" dirty="0" smtClean="0">
              <a:solidFill>
                <a:schemeClr val="accent3"/>
              </a:solidFill>
            </a:endParaRPr>
          </a:p>
          <a:p>
            <a:r>
              <a:rPr lang="lt-LT" dirty="0" smtClean="0">
                <a:solidFill>
                  <a:schemeClr val="accent3"/>
                </a:solidFill>
              </a:rPr>
              <a:t>R</a:t>
            </a:r>
            <a:r>
              <a:rPr lang="en-US" dirty="0" err="1" smtClean="0">
                <a:solidFill>
                  <a:schemeClr val="accent3"/>
                </a:solidFill>
              </a:rPr>
              <a:t>equirement</a:t>
            </a:r>
            <a:r>
              <a:rPr lang="en-US" dirty="0" smtClean="0">
                <a:solidFill>
                  <a:schemeClr val="accent3"/>
                </a:solidFill>
              </a:rPr>
              <a:t> </a:t>
            </a:r>
            <a:r>
              <a:rPr lang="en-US" dirty="0">
                <a:solidFill>
                  <a:schemeClr val="accent3"/>
                </a:solidFill>
              </a:rPr>
              <a:t>not to disclose too much </a:t>
            </a:r>
            <a:r>
              <a:rPr lang="en-US" dirty="0" smtClean="0">
                <a:solidFill>
                  <a:schemeClr val="accent3"/>
                </a:solidFill>
              </a:rPr>
              <a:t>information</a:t>
            </a:r>
            <a:endParaRPr lang="lt-LT" dirty="0" smtClean="0">
              <a:solidFill>
                <a:schemeClr val="accent3"/>
              </a:solidFill>
            </a:endParaRPr>
          </a:p>
          <a:p>
            <a:r>
              <a:rPr lang="lt-LT" dirty="0" smtClean="0">
                <a:solidFill>
                  <a:schemeClr val="accent3"/>
                </a:solidFill>
              </a:rPr>
              <a:t>W</a:t>
            </a:r>
            <a:r>
              <a:rPr lang="en-US" dirty="0" err="1" smtClean="0">
                <a:solidFill>
                  <a:schemeClr val="accent3"/>
                </a:solidFill>
              </a:rPr>
              <a:t>ork</a:t>
            </a:r>
            <a:r>
              <a:rPr lang="en-US" dirty="0" smtClean="0">
                <a:solidFill>
                  <a:schemeClr val="accent3"/>
                </a:solidFill>
              </a:rPr>
              <a:t> </a:t>
            </a:r>
            <a:r>
              <a:rPr lang="en-US" dirty="0">
                <a:solidFill>
                  <a:schemeClr val="accent3"/>
                </a:solidFill>
              </a:rPr>
              <a:t>without publicizing information, having only part of the </a:t>
            </a:r>
            <a:r>
              <a:rPr lang="en-US" dirty="0" smtClean="0">
                <a:solidFill>
                  <a:schemeClr val="accent3"/>
                </a:solidFill>
              </a:rPr>
              <a:t>information</a:t>
            </a:r>
            <a:endParaRPr lang="lt-LT" dirty="0" smtClean="0">
              <a:solidFill>
                <a:schemeClr val="accent3"/>
              </a:solidFill>
            </a:endParaRPr>
          </a:p>
          <a:p>
            <a:r>
              <a:rPr lang="lt-LT" dirty="0">
                <a:solidFill>
                  <a:schemeClr val="accent3"/>
                </a:solidFill>
              </a:rPr>
              <a:t>T</a:t>
            </a:r>
            <a:r>
              <a:rPr lang="en-US" dirty="0" smtClean="0">
                <a:solidFill>
                  <a:schemeClr val="accent3"/>
                </a:solidFill>
              </a:rPr>
              <a:t>here </a:t>
            </a:r>
            <a:r>
              <a:rPr lang="en-US" dirty="0">
                <a:solidFill>
                  <a:schemeClr val="accent3"/>
                </a:solidFill>
              </a:rPr>
              <a:t>are no specialists to advise us, everything is focused on civil </a:t>
            </a:r>
            <a:r>
              <a:rPr lang="en-US" dirty="0" smtClean="0">
                <a:solidFill>
                  <a:schemeClr val="accent3"/>
                </a:solidFill>
              </a:rPr>
              <a:t>safety</a:t>
            </a:r>
            <a:endParaRPr lang="lt-LT" dirty="0" smtClean="0">
              <a:solidFill>
                <a:schemeClr val="accent3"/>
              </a:solidFill>
            </a:endParaRPr>
          </a:p>
          <a:p>
            <a:r>
              <a:rPr lang="en-US" dirty="0" smtClean="0">
                <a:solidFill>
                  <a:schemeClr val="accent3"/>
                </a:solidFill>
              </a:rPr>
              <a:t>Limit</a:t>
            </a:r>
            <a:r>
              <a:rPr lang="lt-LT" dirty="0" err="1" smtClean="0">
                <a:solidFill>
                  <a:schemeClr val="accent3"/>
                </a:solidFill>
              </a:rPr>
              <a:t>ed</a:t>
            </a:r>
            <a:r>
              <a:rPr lang="lt-LT" dirty="0" smtClean="0">
                <a:solidFill>
                  <a:schemeClr val="accent3"/>
                </a:solidFill>
              </a:rPr>
              <a:t> </a:t>
            </a:r>
            <a:r>
              <a:rPr lang="en-US" dirty="0" smtClean="0">
                <a:solidFill>
                  <a:schemeClr val="accent3"/>
                </a:solidFill>
              </a:rPr>
              <a:t>funds, </a:t>
            </a:r>
            <a:r>
              <a:rPr lang="en-US" dirty="0">
                <a:solidFill>
                  <a:schemeClr val="accent3"/>
                </a:solidFill>
              </a:rPr>
              <a:t>storage space limit</a:t>
            </a:r>
            <a:endParaRPr lang="lt-LT" dirty="0">
              <a:solidFill>
                <a:schemeClr val="accent3"/>
              </a:solidFill>
            </a:endParaRPr>
          </a:p>
          <a:p>
            <a:pPr marL="0" indent="0">
              <a:buNone/>
            </a:pPr>
            <a:endParaRPr lang="lt-LT" dirty="0">
              <a:solidFill>
                <a:schemeClr val="accent3"/>
              </a:solidFill>
            </a:endParaRPr>
          </a:p>
          <a:p>
            <a:pPr marL="0" indent="0">
              <a:buNone/>
            </a:pPr>
            <a:r>
              <a:rPr lang="lt-LT" dirty="0" err="1" smtClean="0">
                <a:solidFill>
                  <a:schemeClr val="accent3"/>
                </a:solidFill>
              </a:rPr>
              <a:t>Main</a:t>
            </a:r>
            <a:r>
              <a:rPr lang="lt-LT" dirty="0" smtClean="0">
                <a:solidFill>
                  <a:schemeClr val="accent3"/>
                </a:solidFill>
              </a:rPr>
              <a:t> </a:t>
            </a:r>
            <a:r>
              <a:rPr lang="lt-LT" dirty="0" err="1" smtClean="0">
                <a:solidFill>
                  <a:schemeClr val="accent3"/>
                </a:solidFill>
              </a:rPr>
              <a:t>questions</a:t>
            </a:r>
            <a:r>
              <a:rPr lang="lt-LT" dirty="0" smtClean="0">
                <a:solidFill>
                  <a:schemeClr val="accent3"/>
                </a:solidFill>
              </a:rPr>
              <a:t> </a:t>
            </a:r>
            <a:r>
              <a:rPr lang="lt-LT" dirty="0" err="1" smtClean="0">
                <a:solidFill>
                  <a:schemeClr val="accent3"/>
                </a:solidFill>
              </a:rPr>
              <a:t>discussed</a:t>
            </a:r>
            <a:r>
              <a:rPr lang="lt-LT" dirty="0" smtClean="0">
                <a:solidFill>
                  <a:schemeClr val="accent3"/>
                </a:solidFill>
              </a:rPr>
              <a:t>:</a:t>
            </a:r>
          </a:p>
          <a:p>
            <a:pPr marL="800100" lvl="2" indent="-342900">
              <a:buFont typeface="Arial" panose="020B0604020202020204" pitchFamily="34" charset="0"/>
              <a:buChar char="•"/>
            </a:pPr>
            <a:r>
              <a:rPr lang="en-US" dirty="0" smtClean="0">
                <a:solidFill>
                  <a:schemeClr val="accent3"/>
                </a:solidFill>
              </a:rPr>
              <a:t>to </a:t>
            </a:r>
            <a:r>
              <a:rPr lang="lt-LT" dirty="0" err="1" smtClean="0">
                <a:solidFill>
                  <a:schemeClr val="accent3"/>
                </a:solidFill>
              </a:rPr>
              <a:t>move</a:t>
            </a:r>
            <a:r>
              <a:rPr lang="lt-LT" dirty="0" smtClean="0">
                <a:solidFill>
                  <a:schemeClr val="accent3"/>
                </a:solidFill>
              </a:rPr>
              <a:t> </a:t>
            </a:r>
            <a:r>
              <a:rPr lang="lt-LT" dirty="0" err="1" smtClean="0">
                <a:solidFill>
                  <a:schemeClr val="accent3"/>
                </a:solidFill>
              </a:rPr>
              <a:t>collections</a:t>
            </a:r>
            <a:r>
              <a:rPr lang="lt-LT" dirty="0" smtClean="0">
                <a:solidFill>
                  <a:schemeClr val="accent3"/>
                </a:solidFill>
              </a:rPr>
              <a:t> </a:t>
            </a:r>
            <a:r>
              <a:rPr lang="lt-LT" dirty="0" err="1" smtClean="0">
                <a:solidFill>
                  <a:schemeClr val="accent3"/>
                </a:solidFill>
              </a:rPr>
              <a:t>or</a:t>
            </a:r>
            <a:r>
              <a:rPr lang="lt-LT" dirty="0" smtClean="0">
                <a:solidFill>
                  <a:schemeClr val="accent3"/>
                </a:solidFill>
              </a:rPr>
              <a:t> to </a:t>
            </a:r>
            <a:r>
              <a:rPr lang="lt-LT" dirty="0" err="1" smtClean="0">
                <a:solidFill>
                  <a:schemeClr val="accent3"/>
                </a:solidFill>
              </a:rPr>
              <a:t>leave</a:t>
            </a:r>
            <a:r>
              <a:rPr lang="lt-LT" dirty="0" smtClean="0">
                <a:solidFill>
                  <a:schemeClr val="accent3"/>
                </a:solidFill>
              </a:rPr>
              <a:t> </a:t>
            </a:r>
            <a:r>
              <a:rPr lang="lt-LT" dirty="0" err="1" smtClean="0">
                <a:solidFill>
                  <a:schemeClr val="accent3"/>
                </a:solidFill>
              </a:rPr>
              <a:t>them</a:t>
            </a:r>
            <a:r>
              <a:rPr lang="lt-LT" dirty="0">
                <a:solidFill>
                  <a:schemeClr val="accent3"/>
                </a:solidFill>
              </a:rPr>
              <a:t> </a:t>
            </a:r>
            <a:r>
              <a:rPr lang="lt-LT" dirty="0" smtClean="0">
                <a:solidFill>
                  <a:schemeClr val="accent3"/>
                </a:solidFill>
              </a:rPr>
              <a:t>in </a:t>
            </a:r>
            <a:r>
              <a:rPr lang="lt-LT" dirty="0" err="1" smtClean="0">
                <a:solidFill>
                  <a:schemeClr val="accent3"/>
                </a:solidFill>
              </a:rPr>
              <a:t>storages</a:t>
            </a:r>
            <a:r>
              <a:rPr lang="en-US" dirty="0" smtClean="0">
                <a:solidFill>
                  <a:schemeClr val="accent3"/>
                </a:solidFill>
              </a:rPr>
              <a:t>? </a:t>
            </a:r>
            <a:endParaRPr lang="lt-LT" dirty="0" smtClean="0">
              <a:solidFill>
                <a:schemeClr val="accent3"/>
              </a:solidFill>
            </a:endParaRPr>
          </a:p>
          <a:p>
            <a:pPr marL="800100" lvl="2" indent="-342900">
              <a:buFont typeface="Arial" panose="020B0604020202020204" pitchFamily="34" charset="0"/>
              <a:buChar char="•"/>
            </a:pPr>
            <a:r>
              <a:rPr lang="lt-LT" dirty="0" err="1" smtClean="0">
                <a:solidFill>
                  <a:schemeClr val="accent3"/>
                </a:solidFill>
              </a:rPr>
              <a:t>Move</a:t>
            </a:r>
            <a:r>
              <a:rPr lang="lt-LT" dirty="0" smtClean="0">
                <a:solidFill>
                  <a:schemeClr val="accent3"/>
                </a:solidFill>
              </a:rPr>
              <a:t> w</a:t>
            </a:r>
            <a:r>
              <a:rPr lang="en-US" dirty="0" smtClean="0">
                <a:solidFill>
                  <a:schemeClr val="accent3"/>
                </a:solidFill>
              </a:rPr>
              <a:t>here</a:t>
            </a:r>
            <a:r>
              <a:rPr lang="lt-LT" dirty="0" smtClean="0">
                <a:solidFill>
                  <a:schemeClr val="accent3"/>
                </a:solidFill>
              </a:rPr>
              <a:t> (</a:t>
            </a:r>
            <a:r>
              <a:rPr lang="lt-LT" dirty="0" err="1" smtClean="0">
                <a:solidFill>
                  <a:schemeClr val="accent3"/>
                </a:solidFill>
              </a:rPr>
              <a:t>another</a:t>
            </a:r>
            <a:r>
              <a:rPr lang="lt-LT" dirty="0" smtClean="0">
                <a:solidFill>
                  <a:schemeClr val="accent3"/>
                </a:solidFill>
              </a:rPr>
              <a:t> </a:t>
            </a:r>
            <a:r>
              <a:rPr lang="lt-LT" dirty="0" err="1" smtClean="0">
                <a:solidFill>
                  <a:schemeClr val="accent3"/>
                </a:solidFill>
              </a:rPr>
              <a:t>building</a:t>
            </a:r>
            <a:r>
              <a:rPr lang="lt-LT" dirty="0">
                <a:solidFill>
                  <a:schemeClr val="accent3"/>
                </a:solidFill>
              </a:rPr>
              <a:t>, </a:t>
            </a:r>
            <a:r>
              <a:rPr lang="lt-LT" dirty="0" err="1">
                <a:solidFill>
                  <a:schemeClr val="accent3"/>
                </a:solidFill>
              </a:rPr>
              <a:t>old</a:t>
            </a:r>
            <a:r>
              <a:rPr lang="lt-LT" dirty="0">
                <a:solidFill>
                  <a:schemeClr val="accent3"/>
                </a:solidFill>
              </a:rPr>
              <a:t> </a:t>
            </a:r>
            <a:r>
              <a:rPr lang="lt-LT" dirty="0" err="1">
                <a:solidFill>
                  <a:schemeClr val="accent3"/>
                </a:solidFill>
              </a:rPr>
              <a:t>building</a:t>
            </a:r>
            <a:r>
              <a:rPr lang="lt-LT" dirty="0">
                <a:solidFill>
                  <a:schemeClr val="accent3"/>
                </a:solidFill>
              </a:rPr>
              <a:t> </a:t>
            </a:r>
            <a:r>
              <a:rPr lang="lt-LT" dirty="0" err="1" smtClean="0">
                <a:solidFill>
                  <a:schemeClr val="accent3"/>
                </a:solidFill>
              </a:rPr>
              <a:t>basements</a:t>
            </a:r>
            <a:r>
              <a:rPr lang="lt-LT" dirty="0" smtClean="0">
                <a:solidFill>
                  <a:schemeClr val="accent3"/>
                </a:solidFill>
              </a:rPr>
              <a:t>)</a:t>
            </a:r>
            <a:r>
              <a:rPr lang="en-US" dirty="0" smtClean="0">
                <a:solidFill>
                  <a:schemeClr val="accent3"/>
                </a:solidFill>
              </a:rPr>
              <a:t>? </a:t>
            </a:r>
            <a:endParaRPr lang="lt-LT" dirty="0" smtClean="0">
              <a:solidFill>
                <a:schemeClr val="accent3"/>
              </a:solidFill>
            </a:endParaRPr>
          </a:p>
          <a:p>
            <a:pPr marL="800100" lvl="2" indent="-342900">
              <a:buFont typeface="Arial" panose="020B0604020202020204" pitchFamily="34" charset="0"/>
              <a:buChar char="•"/>
            </a:pPr>
            <a:r>
              <a:rPr lang="en-US" dirty="0" smtClean="0">
                <a:solidFill>
                  <a:schemeClr val="accent3"/>
                </a:solidFill>
              </a:rPr>
              <a:t>How </a:t>
            </a:r>
            <a:r>
              <a:rPr lang="en-US" dirty="0">
                <a:solidFill>
                  <a:schemeClr val="accent3"/>
                </a:solidFill>
              </a:rPr>
              <a:t>to </a:t>
            </a:r>
            <a:r>
              <a:rPr lang="en-US" dirty="0" smtClean="0">
                <a:solidFill>
                  <a:schemeClr val="accent3"/>
                </a:solidFill>
              </a:rPr>
              <a:t>pack? </a:t>
            </a:r>
            <a:endParaRPr lang="lt-LT" dirty="0" smtClean="0">
              <a:solidFill>
                <a:schemeClr val="accent3"/>
              </a:solidFill>
            </a:endParaRPr>
          </a:p>
          <a:p>
            <a:pPr marL="800100" lvl="2" indent="-342900">
              <a:buFont typeface="Arial" panose="020B0604020202020204" pitchFamily="34" charset="0"/>
              <a:buChar char="•"/>
            </a:pPr>
            <a:r>
              <a:rPr lang="en-US" dirty="0" smtClean="0">
                <a:solidFill>
                  <a:schemeClr val="accent3"/>
                </a:solidFill>
              </a:rPr>
              <a:t>How </a:t>
            </a:r>
            <a:r>
              <a:rPr lang="en-US" dirty="0">
                <a:solidFill>
                  <a:schemeClr val="accent3"/>
                </a:solidFill>
              </a:rPr>
              <a:t>to move around the </a:t>
            </a:r>
            <a:r>
              <a:rPr lang="en-US" dirty="0" smtClean="0">
                <a:solidFill>
                  <a:schemeClr val="accent3"/>
                </a:solidFill>
              </a:rPr>
              <a:t>building?</a:t>
            </a:r>
            <a:endParaRPr lang="lt-LT" dirty="0" smtClean="0">
              <a:solidFill>
                <a:schemeClr val="accent3"/>
              </a:solidFill>
            </a:endParaRPr>
          </a:p>
          <a:p>
            <a:pPr marL="800100" lvl="2" indent="-342900">
              <a:buFont typeface="Arial" panose="020B0604020202020204" pitchFamily="34" charset="0"/>
              <a:buChar char="•"/>
            </a:pPr>
            <a:r>
              <a:rPr lang="en-US" dirty="0" smtClean="0">
                <a:solidFill>
                  <a:schemeClr val="accent3"/>
                </a:solidFill>
              </a:rPr>
              <a:t>How </a:t>
            </a:r>
            <a:r>
              <a:rPr lang="en-US" dirty="0">
                <a:solidFill>
                  <a:schemeClr val="accent3"/>
                </a:solidFill>
              </a:rPr>
              <a:t>to transport</a:t>
            </a:r>
            <a:r>
              <a:rPr lang="en-US" dirty="0" smtClean="0">
                <a:solidFill>
                  <a:schemeClr val="accent3"/>
                </a:solidFill>
              </a:rPr>
              <a:t>?</a:t>
            </a:r>
            <a:endParaRPr lang="lt-LT" dirty="0">
              <a:solidFill>
                <a:schemeClr val="accent3"/>
              </a:solidFill>
            </a:endParaRPr>
          </a:p>
          <a:p>
            <a:endParaRPr lang="lt-LT" dirty="0" smtClean="0">
              <a:solidFill>
                <a:schemeClr val="accent3"/>
              </a:solidFill>
            </a:endParaRPr>
          </a:p>
          <a:p>
            <a:endParaRPr lang="lt-LT" dirty="0">
              <a:solidFill>
                <a:schemeClr val="accent3"/>
              </a:solidFill>
            </a:endParaRPr>
          </a:p>
          <a:p>
            <a:endParaRPr lang="lt-LT" dirty="0" smtClean="0">
              <a:solidFill>
                <a:schemeClr val="accent3"/>
              </a:solidFill>
            </a:endParaRPr>
          </a:p>
          <a:p>
            <a:endParaRPr lang="lt-LT" dirty="0">
              <a:solidFill>
                <a:schemeClr val="accent3"/>
              </a:solidFill>
            </a:endParaRPr>
          </a:p>
          <a:p>
            <a:endParaRPr lang="lt-LT" dirty="0">
              <a:solidFill>
                <a:schemeClr val="accent3"/>
              </a:solidFill>
            </a:endParaRPr>
          </a:p>
          <a:p>
            <a:endParaRPr lang="lt-LT" dirty="0">
              <a:solidFill>
                <a:schemeClr val="accent4">
                  <a:lumMod val="50000"/>
                </a:schemeClr>
              </a:solidFill>
            </a:endParaRPr>
          </a:p>
        </p:txBody>
      </p:sp>
      <p:pic>
        <p:nvPicPr>
          <p:cNvPr id="5" name="Paveikslėlio vietos rezervavimo ženklas 4" descr="\\fs.local.vu.lt\CIFS_Staff\Redirected Users\1018637\Desktop\Ink.-MEI-vaizdai-is-telefono\Ink.211-212\Ink.212-3.jpeg"/>
          <p:cNvPicPr>
            <a:picLocks noGrp="1"/>
          </p:cNvPicPr>
          <p:nvPr>
            <p:ph type="pic" sz="quarter" idx="13"/>
          </p:nvPr>
        </p:nvPicPr>
        <p:blipFill>
          <a:blip r:embed="rId3" cstate="print">
            <a:extLst>
              <a:ext uri="{28A0092B-C50C-407E-A947-70E740481C1C}">
                <a14:useLocalDpi xmlns:a14="http://schemas.microsoft.com/office/drawing/2010/main" val="0"/>
              </a:ext>
            </a:extLst>
          </a:blip>
          <a:srcRect l="4957" r="4957"/>
          <a:stretch>
            <a:fillRect/>
          </a:stretch>
        </p:blipFill>
        <p:spPr bwMode="auto">
          <a:prstGeom prst="rect">
            <a:avLst/>
          </a:prstGeom>
          <a:noFill/>
          <a:ln>
            <a:noFill/>
          </a:ln>
        </p:spPr>
      </p:pic>
    </p:spTree>
    <p:extLst>
      <p:ext uri="{BB962C8B-B14F-4D97-AF65-F5344CB8AC3E}">
        <p14:creationId xmlns:p14="http://schemas.microsoft.com/office/powerpoint/2010/main" val="4078665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o vietos rezervavimo ženklas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839" b="1839"/>
          <a:stretch>
            <a:fillRect/>
          </a:stretch>
        </p:blipFill>
        <p:spPr>
          <a:xfrm>
            <a:off x="5609230" y="0"/>
            <a:ext cx="6582771" cy="6858000"/>
          </a:xfrm>
        </p:spPr>
      </p:pic>
      <p:sp>
        <p:nvSpPr>
          <p:cNvPr id="3" name="Antraštė 2"/>
          <p:cNvSpPr>
            <a:spLocks noGrp="1"/>
          </p:cNvSpPr>
          <p:nvPr>
            <p:ph type="title"/>
          </p:nvPr>
        </p:nvSpPr>
        <p:spPr>
          <a:xfrm>
            <a:off x="390279" y="604827"/>
            <a:ext cx="4823165" cy="910075"/>
          </a:xfrm>
        </p:spPr>
        <p:txBody>
          <a:bodyPr>
            <a:noAutofit/>
          </a:bodyPr>
          <a:lstStyle/>
          <a:p>
            <a:r>
              <a:rPr lang="en-US" sz="3200" dirty="0"/>
              <a:t>Final remarks</a:t>
            </a:r>
            <a:endParaRPr lang="lt-LT" sz="3200" dirty="0"/>
          </a:p>
        </p:txBody>
      </p:sp>
      <p:sp>
        <p:nvSpPr>
          <p:cNvPr id="4" name="Teksto vietos rezervavimo ženklas 3"/>
          <p:cNvSpPr>
            <a:spLocks noGrp="1"/>
          </p:cNvSpPr>
          <p:nvPr>
            <p:ph type="body" sz="quarter" idx="14"/>
          </p:nvPr>
        </p:nvSpPr>
        <p:spPr>
          <a:xfrm>
            <a:off x="299385" y="1905000"/>
            <a:ext cx="5118776" cy="4468503"/>
          </a:xfrm>
        </p:spPr>
        <p:txBody>
          <a:bodyPr>
            <a:normAutofit/>
          </a:bodyPr>
          <a:lstStyle/>
          <a:p>
            <a:pPr marL="342900" indent="-342900">
              <a:buFont typeface="Arial" panose="020B0604020202020204" pitchFamily="34" charset="0"/>
              <a:buChar char="•"/>
            </a:pPr>
            <a:r>
              <a:rPr lang="en-US" dirty="0">
                <a:solidFill>
                  <a:schemeClr val="accent3"/>
                </a:solidFill>
              </a:rPr>
              <a:t>Tested </a:t>
            </a:r>
            <a:r>
              <a:rPr lang="en-US" dirty="0" smtClean="0">
                <a:solidFill>
                  <a:schemeClr val="accent3"/>
                </a:solidFill>
              </a:rPr>
              <a:t>s</a:t>
            </a:r>
            <a:r>
              <a:rPr lang="lt-LT" dirty="0" err="1" smtClean="0">
                <a:solidFill>
                  <a:schemeClr val="accent3"/>
                </a:solidFill>
              </a:rPr>
              <a:t>cenarios</a:t>
            </a:r>
            <a:r>
              <a:rPr lang="en-US" dirty="0" smtClean="0">
                <a:solidFill>
                  <a:schemeClr val="accent3"/>
                </a:solidFill>
              </a:rPr>
              <a:t> </a:t>
            </a:r>
            <a:r>
              <a:rPr lang="en-US" dirty="0" smtClean="0">
                <a:solidFill>
                  <a:schemeClr val="accent3"/>
                </a:solidFill>
              </a:rPr>
              <a:t>showed </a:t>
            </a:r>
            <a:r>
              <a:rPr lang="en-US" dirty="0">
                <a:solidFill>
                  <a:schemeClr val="accent3"/>
                </a:solidFill>
              </a:rPr>
              <a:t>some flaws we hadn't thought of </a:t>
            </a:r>
            <a:endParaRPr lang="lt-LT" dirty="0" smtClean="0">
              <a:solidFill>
                <a:schemeClr val="accent3"/>
              </a:solidFill>
            </a:endParaRPr>
          </a:p>
          <a:p>
            <a:pPr marL="342900" indent="-342900">
              <a:buFont typeface="Arial" panose="020B0604020202020204" pitchFamily="34" charset="0"/>
              <a:buChar char="•"/>
            </a:pPr>
            <a:r>
              <a:rPr lang="en-US" dirty="0" smtClean="0">
                <a:solidFill>
                  <a:schemeClr val="accent3"/>
                </a:solidFill>
              </a:rPr>
              <a:t>The </a:t>
            </a:r>
            <a:r>
              <a:rPr lang="en-US" dirty="0">
                <a:solidFill>
                  <a:schemeClr val="accent3"/>
                </a:solidFill>
              </a:rPr>
              <a:t>storage location has not yet been </a:t>
            </a:r>
            <a:r>
              <a:rPr lang="en-US" dirty="0" smtClean="0">
                <a:solidFill>
                  <a:schemeClr val="accent3"/>
                </a:solidFill>
              </a:rPr>
              <a:t>decided</a:t>
            </a:r>
            <a:endParaRPr lang="lt-LT" dirty="0" smtClean="0">
              <a:solidFill>
                <a:schemeClr val="accent3"/>
              </a:solidFill>
            </a:endParaRPr>
          </a:p>
          <a:p>
            <a:pPr marL="342900" indent="-342900">
              <a:buFont typeface="Arial" panose="020B0604020202020204" pitchFamily="34" charset="0"/>
              <a:buChar char="•"/>
            </a:pPr>
            <a:r>
              <a:rPr lang="en-US" dirty="0">
                <a:solidFill>
                  <a:schemeClr val="accent3"/>
                </a:solidFill>
              </a:rPr>
              <a:t>We haven't held any exercises </a:t>
            </a:r>
            <a:r>
              <a:rPr lang="en-US" dirty="0" smtClean="0">
                <a:solidFill>
                  <a:schemeClr val="accent3"/>
                </a:solidFill>
              </a:rPr>
              <a:t>yet</a:t>
            </a:r>
            <a:endParaRPr lang="lt-LT" sz="2100" dirty="0" smtClean="0">
              <a:solidFill>
                <a:schemeClr val="accent3"/>
              </a:solidFill>
            </a:endParaRPr>
          </a:p>
          <a:p>
            <a:endParaRPr lang="lt-LT" sz="2100" dirty="0"/>
          </a:p>
          <a:p>
            <a:endParaRPr lang="lt-LT" sz="2100" dirty="0"/>
          </a:p>
        </p:txBody>
      </p:sp>
    </p:spTree>
    <p:extLst>
      <p:ext uri="{BB962C8B-B14F-4D97-AF65-F5344CB8AC3E}">
        <p14:creationId xmlns:p14="http://schemas.microsoft.com/office/powerpoint/2010/main" val="668880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p:cNvSpPr>
            <a:spLocks noGrp="1"/>
          </p:cNvSpPr>
          <p:nvPr>
            <p:ph type="body" sz="quarter" idx="10"/>
          </p:nvPr>
        </p:nvSpPr>
        <p:spPr/>
        <p:txBody>
          <a:bodyPr/>
          <a:lstStyle/>
          <a:p>
            <a:r>
              <a:rPr lang="lt-LT" dirty="0" smtClean="0"/>
              <a:t>Nijolė Klingaitė-Dasevičienė</a:t>
            </a:r>
          </a:p>
          <a:p>
            <a:r>
              <a:rPr lang="lt-LT" sz="1800" dirty="0" err="1" smtClean="0"/>
              <a:t>Director</a:t>
            </a:r>
            <a:r>
              <a:rPr lang="lt-LT" sz="1800" dirty="0" smtClean="0"/>
              <a:t> </a:t>
            </a:r>
            <a:r>
              <a:rPr lang="lt-LT" sz="1800" dirty="0" err="1" smtClean="0"/>
              <a:t>of</a:t>
            </a:r>
            <a:r>
              <a:rPr lang="lt-LT" sz="1800" dirty="0" smtClean="0"/>
              <a:t> </a:t>
            </a:r>
            <a:r>
              <a:rPr lang="lt-LT" sz="1800" dirty="0" err="1" smtClean="0"/>
              <a:t>Heritage</a:t>
            </a:r>
            <a:r>
              <a:rPr lang="lt-LT" sz="1800" dirty="0" smtClean="0"/>
              <a:t> </a:t>
            </a:r>
            <a:r>
              <a:rPr lang="lt-LT" sz="1800" dirty="0" err="1" smtClean="0"/>
              <a:t>Collections</a:t>
            </a:r>
            <a:r>
              <a:rPr lang="lt-LT" sz="1800" dirty="0" smtClean="0"/>
              <a:t> </a:t>
            </a:r>
            <a:r>
              <a:rPr lang="lt-LT" sz="1800" dirty="0" err="1" smtClean="0"/>
              <a:t>and</a:t>
            </a:r>
            <a:r>
              <a:rPr lang="lt-LT" sz="1800" dirty="0" smtClean="0"/>
              <a:t> </a:t>
            </a:r>
            <a:r>
              <a:rPr lang="lt-LT" sz="1800" dirty="0" err="1" smtClean="0"/>
              <a:t>Research</a:t>
            </a:r>
            <a:r>
              <a:rPr lang="lt-LT" sz="1800" dirty="0" smtClean="0"/>
              <a:t> </a:t>
            </a:r>
            <a:r>
              <a:rPr lang="lt-LT" sz="1800" dirty="0" err="1" smtClean="0"/>
              <a:t>Department</a:t>
            </a:r>
            <a:endParaRPr lang="lt-LT" sz="1800" dirty="0" smtClean="0"/>
          </a:p>
          <a:p>
            <a:endParaRPr lang="lt-LT" dirty="0"/>
          </a:p>
          <a:p>
            <a:r>
              <a:rPr lang="lt-LT" sz="1800" dirty="0" err="1" smtClean="0"/>
              <a:t>nijole.klingaite</a:t>
            </a:r>
            <a:r>
              <a:rPr lang="en-US" sz="1800" dirty="0" smtClean="0"/>
              <a:t>@</a:t>
            </a:r>
            <a:r>
              <a:rPr lang="lt-LT" sz="1800" dirty="0" err="1" smtClean="0"/>
              <a:t>mb.vu.lt</a:t>
            </a:r>
            <a:endParaRPr lang="lt-LT" sz="1800" dirty="0" smtClean="0"/>
          </a:p>
          <a:p>
            <a:endParaRPr lang="lt-LT" dirty="0"/>
          </a:p>
        </p:txBody>
      </p:sp>
      <p:sp>
        <p:nvSpPr>
          <p:cNvPr id="3" name="Antraštė 2"/>
          <p:cNvSpPr>
            <a:spLocks noGrp="1"/>
          </p:cNvSpPr>
          <p:nvPr>
            <p:ph type="ctrTitle"/>
          </p:nvPr>
        </p:nvSpPr>
        <p:spPr/>
        <p:txBody>
          <a:bodyPr/>
          <a:lstStyle/>
          <a:p>
            <a:r>
              <a:rPr lang="lt-LT" dirty="0" err="1" smtClean="0"/>
              <a:t>Contacts</a:t>
            </a:r>
            <a:endParaRPr lang="lt-LT" dirty="0"/>
          </a:p>
        </p:txBody>
      </p:sp>
    </p:spTree>
    <p:extLst>
      <p:ext uri="{BB962C8B-B14F-4D97-AF65-F5344CB8AC3E}">
        <p14:creationId xmlns:p14="http://schemas.microsoft.com/office/powerpoint/2010/main" val="3216956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p:txBody>
          <a:bodyPr/>
          <a:lstStyle/>
          <a:p>
            <a:r>
              <a:rPr lang="lt-LT" dirty="0" err="1" smtClean="0"/>
              <a:t>Main</a:t>
            </a:r>
            <a:r>
              <a:rPr lang="lt-LT" dirty="0" smtClean="0"/>
              <a:t> </a:t>
            </a:r>
            <a:r>
              <a:rPr lang="lt-LT" dirty="0" err="1" smtClean="0"/>
              <a:t>points</a:t>
            </a:r>
            <a:endParaRPr lang="lt-LT" dirty="0"/>
          </a:p>
        </p:txBody>
      </p:sp>
      <p:sp>
        <p:nvSpPr>
          <p:cNvPr id="4" name="Teksto vietos rezervavimo ženklas 3"/>
          <p:cNvSpPr>
            <a:spLocks noGrp="1"/>
          </p:cNvSpPr>
          <p:nvPr>
            <p:ph type="body" sz="quarter" idx="14"/>
          </p:nvPr>
        </p:nvSpPr>
        <p:spPr/>
        <p:txBody>
          <a:bodyPr/>
          <a:lstStyle/>
          <a:p>
            <a:r>
              <a:rPr lang="lt-LT" dirty="0" err="1"/>
              <a:t>Planning</a:t>
            </a:r>
            <a:r>
              <a:rPr lang="lt-LT" dirty="0"/>
              <a:t> </a:t>
            </a:r>
            <a:r>
              <a:rPr lang="lt-LT" dirty="0" err="1"/>
              <a:t>and</a:t>
            </a:r>
            <a:r>
              <a:rPr lang="lt-LT" dirty="0"/>
              <a:t> </a:t>
            </a:r>
            <a:r>
              <a:rPr lang="lt-LT" dirty="0" err="1"/>
              <a:t>preparations</a:t>
            </a:r>
            <a:endParaRPr lang="lt-LT" dirty="0"/>
          </a:p>
          <a:p>
            <a:r>
              <a:rPr lang="lt-LT" dirty="0" err="1"/>
              <a:t>Protecting</a:t>
            </a:r>
            <a:r>
              <a:rPr lang="lt-LT" dirty="0"/>
              <a:t> </a:t>
            </a:r>
            <a:r>
              <a:rPr lang="lt-LT" dirty="0" err="1"/>
              <a:t>the</a:t>
            </a:r>
            <a:r>
              <a:rPr lang="lt-LT" dirty="0"/>
              <a:t> </a:t>
            </a:r>
            <a:r>
              <a:rPr lang="lt-LT" dirty="0" err="1"/>
              <a:t>collections</a:t>
            </a:r>
            <a:endParaRPr lang="lt-LT" dirty="0"/>
          </a:p>
          <a:p>
            <a:r>
              <a:rPr lang="lt-LT" dirty="0" err="1"/>
              <a:t>Trusted</a:t>
            </a:r>
            <a:r>
              <a:rPr lang="lt-LT" dirty="0"/>
              <a:t> </a:t>
            </a:r>
            <a:r>
              <a:rPr lang="lt-LT" dirty="0" err="1"/>
              <a:t>partners</a:t>
            </a:r>
            <a:r>
              <a:rPr lang="lt-LT" dirty="0"/>
              <a:t> / </a:t>
            </a:r>
            <a:r>
              <a:rPr lang="lt-LT" dirty="0" err="1"/>
              <a:t>staff</a:t>
            </a:r>
            <a:r>
              <a:rPr lang="lt-LT" dirty="0"/>
              <a:t> </a:t>
            </a:r>
            <a:r>
              <a:rPr lang="lt-LT" dirty="0" err="1"/>
              <a:t>and</a:t>
            </a:r>
            <a:r>
              <a:rPr lang="lt-LT" dirty="0"/>
              <a:t> </a:t>
            </a:r>
            <a:r>
              <a:rPr lang="lt-LT" dirty="0" err="1"/>
              <a:t>procedusres</a:t>
            </a:r>
            <a:endParaRPr lang="lt-LT" dirty="0"/>
          </a:p>
          <a:p>
            <a:r>
              <a:rPr lang="lt-LT" dirty="0" err="1"/>
              <a:t>Appropriate</a:t>
            </a:r>
            <a:r>
              <a:rPr lang="lt-LT" dirty="0"/>
              <a:t> </a:t>
            </a:r>
            <a:r>
              <a:rPr lang="lt-LT" dirty="0" err="1"/>
              <a:t>and</a:t>
            </a:r>
            <a:r>
              <a:rPr lang="lt-LT" dirty="0"/>
              <a:t> </a:t>
            </a:r>
            <a:r>
              <a:rPr lang="lt-LT" dirty="0" err="1"/>
              <a:t>trusted</a:t>
            </a:r>
            <a:r>
              <a:rPr lang="lt-LT" dirty="0"/>
              <a:t> </a:t>
            </a:r>
            <a:r>
              <a:rPr lang="lt-LT" dirty="0" err="1"/>
              <a:t>storage</a:t>
            </a:r>
            <a:endParaRPr lang="lt-LT" dirty="0"/>
          </a:p>
        </p:txBody>
      </p:sp>
      <p:pic>
        <p:nvPicPr>
          <p:cNvPr id="7" name="Paveikslėlio vietos rezervavimo ženklas 8"/>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847" r="2847"/>
          <a:stretch>
            <a:fillRect/>
          </a:stretch>
        </p:blipFill>
        <p:spPr>
          <a:prstGeom prst="rect">
            <a:avLst/>
          </a:prstGeom>
        </p:spPr>
      </p:pic>
    </p:spTree>
    <p:extLst>
      <p:ext uri="{BB962C8B-B14F-4D97-AF65-F5344CB8AC3E}">
        <p14:creationId xmlns:p14="http://schemas.microsoft.com/office/powerpoint/2010/main" val="2658117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o vietos rezervavimo ženklas 3"/>
          <p:cNvSpPr>
            <a:spLocks noGrp="1"/>
          </p:cNvSpPr>
          <p:nvPr>
            <p:ph type="body" sz="quarter" idx="10"/>
          </p:nvPr>
        </p:nvSpPr>
        <p:spPr>
          <a:xfrm>
            <a:off x="341194" y="3075709"/>
            <a:ext cx="3690479" cy="3488864"/>
          </a:xfrm>
        </p:spPr>
        <p:txBody>
          <a:bodyPr>
            <a:normAutofit lnSpcReduction="10000"/>
          </a:bodyPr>
          <a:lstStyle/>
          <a:p>
            <a:r>
              <a:rPr lang="lt-LT" dirty="0" err="1">
                <a:solidFill>
                  <a:schemeClr val="accent3"/>
                </a:solidFill>
              </a:rPr>
              <a:t>Jesuit</a:t>
            </a:r>
            <a:r>
              <a:rPr lang="lt-LT" dirty="0">
                <a:solidFill>
                  <a:schemeClr val="accent3"/>
                </a:solidFill>
              </a:rPr>
              <a:t> </a:t>
            </a:r>
            <a:r>
              <a:rPr lang="lt-LT" dirty="0" err="1" smtClean="0">
                <a:solidFill>
                  <a:schemeClr val="accent3"/>
                </a:solidFill>
              </a:rPr>
              <a:t>colledge</a:t>
            </a:r>
            <a:r>
              <a:rPr lang="lt-LT" dirty="0" smtClean="0">
                <a:solidFill>
                  <a:schemeClr val="accent3"/>
                </a:solidFill>
              </a:rPr>
              <a:t> </a:t>
            </a:r>
            <a:r>
              <a:rPr lang="lt-LT" dirty="0" err="1">
                <a:solidFill>
                  <a:schemeClr val="accent3"/>
                </a:solidFill>
              </a:rPr>
              <a:t>library</a:t>
            </a:r>
            <a:endParaRPr lang="lt-LT" dirty="0">
              <a:solidFill>
                <a:schemeClr val="accent3"/>
              </a:solidFill>
            </a:endParaRPr>
          </a:p>
          <a:p>
            <a:r>
              <a:rPr lang="lt-LT" dirty="0" err="1">
                <a:solidFill>
                  <a:schemeClr val="accent3"/>
                </a:solidFill>
              </a:rPr>
              <a:t>Founded</a:t>
            </a:r>
            <a:r>
              <a:rPr lang="lt-LT" dirty="0">
                <a:solidFill>
                  <a:schemeClr val="accent3"/>
                </a:solidFill>
              </a:rPr>
              <a:t> in 1570</a:t>
            </a:r>
            <a:endParaRPr lang="en-US" dirty="0">
              <a:solidFill>
                <a:schemeClr val="accent3"/>
              </a:solidFill>
            </a:endParaRPr>
          </a:p>
          <a:p>
            <a:r>
              <a:rPr lang="en-US" dirty="0">
                <a:solidFill>
                  <a:schemeClr val="accent3"/>
                </a:solidFill>
              </a:rPr>
              <a:t>Library of state importance</a:t>
            </a:r>
            <a:endParaRPr lang="lt-LT" dirty="0">
              <a:solidFill>
                <a:schemeClr val="accent3"/>
              </a:solidFill>
            </a:endParaRPr>
          </a:p>
          <a:p>
            <a:endParaRPr lang="lt-LT" dirty="0">
              <a:solidFill>
                <a:schemeClr val="accent3"/>
              </a:solidFill>
            </a:endParaRPr>
          </a:p>
          <a:p>
            <a:r>
              <a:rPr lang="en-US" dirty="0">
                <a:solidFill>
                  <a:schemeClr val="accent3"/>
                </a:solidFill>
              </a:rPr>
              <a:t>1+1=1 </a:t>
            </a:r>
            <a:r>
              <a:rPr lang="en-US" dirty="0" err="1">
                <a:solidFill>
                  <a:schemeClr val="accent3"/>
                </a:solidFill>
              </a:rPr>
              <a:t>ph</a:t>
            </a:r>
            <a:r>
              <a:rPr lang="lt-LT" dirty="0">
                <a:solidFill>
                  <a:schemeClr val="accent3"/>
                </a:solidFill>
              </a:rPr>
              <a:t>i</a:t>
            </a:r>
            <a:r>
              <a:rPr lang="en-US" dirty="0" err="1">
                <a:solidFill>
                  <a:schemeClr val="accent3"/>
                </a:solidFill>
              </a:rPr>
              <a:t>losophy</a:t>
            </a:r>
            <a:endParaRPr lang="lt-LT" dirty="0">
              <a:solidFill>
                <a:schemeClr val="accent3"/>
              </a:solidFill>
            </a:endParaRPr>
          </a:p>
          <a:p>
            <a:r>
              <a:rPr lang="lt-LT" dirty="0" err="1">
                <a:solidFill>
                  <a:schemeClr val="accent3"/>
                </a:solidFill>
              </a:rPr>
              <a:t>Situated</a:t>
            </a:r>
            <a:r>
              <a:rPr lang="lt-LT" dirty="0">
                <a:solidFill>
                  <a:schemeClr val="accent3"/>
                </a:solidFill>
              </a:rPr>
              <a:t> in </a:t>
            </a:r>
            <a:r>
              <a:rPr lang="lt-LT" dirty="0" err="1">
                <a:solidFill>
                  <a:schemeClr val="accent3"/>
                </a:solidFill>
              </a:rPr>
              <a:t>the</a:t>
            </a:r>
            <a:r>
              <a:rPr lang="lt-LT" dirty="0">
                <a:solidFill>
                  <a:schemeClr val="accent3"/>
                </a:solidFill>
              </a:rPr>
              <a:t> </a:t>
            </a:r>
            <a:r>
              <a:rPr lang="lt-LT" dirty="0" err="1">
                <a:solidFill>
                  <a:schemeClr val="accent3"/>
                </a:solidFill>
              </a:rPr>
              <a:t>city</a:t>
            </a:r>
            <a:r>
              <a:rPr lang="lt-LT" dirty="0">
                <a:solidFill>
                  <a:schemeClr val="accent3"/>
                </a:solidFill>
              </a:rPr>
              <a:t> </a:t>
            </a:r>
            <a:r>
              <a:rPr lang="lt-LT" dirty="0" err="1">
                <a:solidFill>
                  <a:schemeClr val="accent3"/>
                </a:solidFill>
              </a:rPr>
              <a:t>Center</a:t>
            </a:r>
            <a:r>
              <a:rPr lang="lt-LT" dirty="0">
                <a:solidFill>
                  <a:schemeClr val="accent3"/>
                </a:solidFill>
              </a:rPr>
              <a:t> (</a:t>
            </a:r>
            <a:r>
              <a:rPr lang="lt-LT" dirty="0" err="1">
                <a:solidFill>
                  <a:schemeClr val="accent3"/>
                </a:solidFill>
              </a:rPr>
              <a:t>Central</a:t>
            </a:r>
            <a:r>
              <a:rPr lang="lt-LT" dirty="0">
                <a:solidFill>
                  <a:schemeClr val="accent3"/>
                </a:solidFill>
              </a:rPr>
              <a:t> </a:t>
            </a:r>
            <a:r>
              <a:rPr lang="lt-LT" dirty="0" err="1">
                <a:solidFill>
                  <a:schemeClr val="accent3"/>
                </a:solidFill>
              </a:rPr>
              <a:t>Library</a:t>
            </a:r>
            <a:r>
              <a:rPr lang="lt-LT" dirty="0">
                <a:solidFill>
                  <a:schemeClr val="accent3"/>
                </a:solidFill>
              </a:rPr>
              <a:t>)</a:t>
            </a:r>
          </a:p>
          <a:p>
            <a:r>
              <a:rPr lang="lt-LT" dirty="0" err="1">
                <a:solidFill>
                  <a:schemeClr val="accent3"/>
                </a:solidFill>
              </a:rPr>
              <a:t>and</a:t>
            </a:r>
            <a:endParaRPr lang="lt-LT" dirty="0">
              <a:solidFill>
                <a:schemeClr val="accent3"/>
              </a:solidFill>
            </a:endParaRPr>
          </a:p>
          <a:p>
            <a:r>
              <a:rPr lang="lt-LT" dirty="0">
                <a:solidFill>
                  <a:schemeClr val="accent3"/>
                </a:solidFill>
              </a:rPr>
              <a:t>In </a:t>
            </a:r>
            <a:r>
              <a:rPr lang="lt-LT" dirty="0" err="1">
                <a:solidFill>
                  <a:schemeClr val="accent3"/>
                </a:solidFill>
              </a:rPr>
              <a:t>the</a:t>
            </a:r>
            <a:r>
              <a:rPr lang="lt-LT" dirty="0">
                <a:solidFill>
                  <a:schemeClr val="accent3"/>
                </a:solidFill>
              </a:rPr>
              <a:t> </a:t>
            </a:r>
            <a:r>
              <a:rPr lang="lt-LT" dirty="0" err="1">
                <a:solidFill>
                  <a:schemeClr val="accent3"/>
                </a:solidFill>
              </a:rPr>
              <a:t>student</a:t>
            </a:r>
            <a:r>
              <a:rPr lang="lt-LT" dirty="0">
                <a:solidFill>
                  <a:schemeClr val="accent3"/>
                </a:solidFill>
              </a:rPr>
              <a:t> </a:t>
            </a:r>
            <a:r>
              <a:rPr lang="lt-LT" dirty="0" err="1">
                <a:solidFill>
                  <a:schemeClr val="accent3"/>
                </a:solidFill>
              </a:rPr>
              <a:t>campus</a:t>
            </a:r>
            <a:r>
              <a:rPr lang="lt-LT" dirty="0">
                <a:solidFill>
                  <a:schemeClr val="accent3"/>
                </a:solidFill>
              </a:rPr>
              <a:t> (S</a:t>
            </a:r>
            <a:r>
              <a:rPr lang="en-US" dirty="0">
                <a:solidFill>
                  <a:schemeClr val="accent3"/>
                </a:solidFill>
              </a:rPr>
              <a:t>CI</a:t>
            </a:r>
            <a:r>
              <a:rPr lang="lt-LT" dirty="0">
                <a:solidFill>
                  <a:schemeClr val="accent3"/>
                </a:solidFill>
              </a:rPr>
              <a:t> </a:t>
            </a:r>
            <a:r>
              <a:rPr lang="lt-LT" dirty="0" err="1">
                <a:solidFill>
                  <a:schemeClr val="accent3"/>
                </a:solidFill>
              </a:rPr>
              <a:t>Center</a:t>
            </a:r>
            <a:r>
              <a:rPr lang="lt-LT" dirty="0">
                <a:solidFill>
                  <a:schemeClr val="accent3"/>
                </a:solidFill>
              </a:rPr>
              <a:t>)</a:t>
            </a:r>
          </a:p>
        </p:txBody>
      </p:sp>
      <p:sp>
        <p:nvSpPr>
          <p:cNvPr id="2" name="Teksto vietos rezervavimo ženklas 1"/>
          <p:cNvSpPr>
            <a:spLocks noGrp="1"/>
          </p:cNvSpPr>
          <p:nvPr>
            <p:ph type="body" sz="quarter" idx="11"/>
          </p:nvPr>
        </p:nvSpPr>
        <p:spPr/>
        <p:txBody>
          <a:bodyPr/>
          <a:lstStyle/>
          <a:p>
            <a:pPr>
              <a:buFont typeface="Arial" panose="020B0604020202020204" pitchFamily="34" charset="0"/>
              <a:buChar char="•"/>
            </a:pPr>
            <a:r>
              <a:rPr lang="en-US" dirty="0" smtClean="0">
                <a:solidFill>
                  <a:schemeClr val="accent3"/>
                </a:solidFill>
              </a:rPr>
              <a:t>Manuscripts – more than </a:t>
            </a:r>
            <a:r>
              <a:rPr lang="lt-LT" dirty="0" smtClean="0">
                <a:solidFill>
                  <a:schemeClr val="accent3"/>
                </a:solidFill>
              </a:rPr>
              <a:t>347 000</a:t>
            </a:r>
            <a:r>
              <a:rPr lang="en-US" dirty="0" smtClean="0">
                <a:solidFill>
                  <a:schemeClr val="accent3"/>
                </a:solidFill>
              </a:rPr>
              <a:t> documents</a:t>
            </a:r>
            <a:r>
              <a:rPr lang="lt-LT" dirty="0" smtClean="0">
                <a:solidFill>
                  <a:schemeClr val="accent3"/>
                </a:solidFill>
              </a:rPr>
              <a:t> </a:t>
            </a:r>
            <a:r>
              <a:rPr lang="lt-LT" dirty="0" err="1" smtClean="0">
                <a:solidFill>
                  <a:schemeClr val="accent3"/>
                </a:solidFill>
              </a:rPr>
              <a:t>and</a:t>
            </a:r>
            <a:r>
              <a:rPr lang="lt-LT" dirty="0" smtClean="0">
                <a:solidFill>
                  <a:schemeClr val="accent3"/>
                </a:solidFill>
              </a:rPr>
              <a:t> </a:t>
            </a:r>
            <a:r>
              <a:rPr lang="lt-LT" dirty="0" err="1" smtClean="0">
                <a:solidFill>
                  <a:schemeClr val="accent3"/>
                </a:solidFill>
              </a:rPr>
              <a:t>still</a:t>
            </a:r>
            <a:r>
              <a:rPr lang="lt-LT" dirty="0" smtClean="0">
                <a:solidFill>
                  <a:schemeClr val="accent3"/>
                </a:solidFill>
              </a:rPr>
              <a:t> </a:t>
            </a:r>
            <a:r>
              <a:rPr lang="lt-LT" dirty="0" err="1" smtClean="0">
                <a:solidFill>
                  <a:schemeClr val="accent3"/>
                </a:solidFill>
              </a:rPr>
              <a:t>growing</a:t>
            </a:r>
            <a:endParaRPr lang="lt-LT" dirty="0">
              <a:solidFill>
                <a:schemeClr val="accent3"/>
              </a:solidFill>
            </a:endParaRPr>
          </a:p>
          <a:p>
            <a:pPr>
              <a:buFont typeface="Arial" panose="020B0604020202020204" pitchFamily="34" charset="0"/>
              <a:buChar char="•"/>
            </a:pPr>
            <a:r>
              <a:rPr lang="en-US" dirty="0" smtClean="0">
                <a:solidFill>
                  <a:schemeClr val="accent3"/>
                </a:solidFill>
              </a:rPr>
              <a:t>Rare books – more than </a:t>
            </a:r>
            <a:r>
              <a:rPr lang="lt-LT" dirty="0" smtClean="0">
                <a:solidFill>
                  <a:schemeClr val="accent3"/>
                </a:solidFill>
              </a:rPr>
              <a:t>165 </a:t>
            </a:r>
            <a:r>
              <a:rPr lang="lt-LT" dirty="0">
                <a:solidFill>
                  <a:schemeClr val="accent3"/>
                </a:solidFill>
              </a:rPr>
              <a:t>000 </a:t>
            </a:r>
            <a:r>
              <a:rPr lang="en-US" dirty="0" smtClean="0">
                <a:solidFill>
                  <a:schemeClr val="accent3"/>
                </a:solidFill>
              </a:rPr>
              <a:t>items</a:t>
            </a:r>
            <a:endParaRPr lang="lt-LT" dirty="0">
              <a:solidFill>
                <a:schemeClr val="accent3"/>
              </a:solidFill>
            </a:endParaRPr>
          </a:p>
          <a:p>
            <a:pPr>
              <a:buFont typeface="Arial" panose="020B0604020202020204" pitchFamily="34" charset="0"/>
              <a:buChar char="•"/>
            </a:pPr>
            <a:r>
              <a:rPr lang="lt-LT" dirty="0" err="1" smtClean="0">
                <a:solidFill>
                  <a:schemeClr val="accent3"/>
                </a:solidFill>
              </a:rPr>
              <a:t>Gra</a:t>
            </a:r>
            <a:r>
              <a:rPr lang="en-US" dirty="0" err="1" smtClean="0">
                <a:solidFill>
                  <a:schemeClr val="accent3"/>
                </a:solidFill>
              </a:rPr>
              <a:t>phics</a:t>
            </a:r>
            <a:r>
              <a:rPr lang="en-US" dirty="0" smtClean="0">
                <a:solidFill>
                  <a:schemeClr val="accent3"/>
                </a:solidFill>
              </a:rPr>
              <a:t> – over</a:t>
            </a:r>
            <a:r>
              <a:rPr lang="lt-LT" dirty="0" smtClean="0">
                <a:solidFill>
                  <a:schemeClr val="accent3"/>
                </a:solidFill>
              </a:rPr>
              <a:t> 95 </a:t>
            </a:r>
            <a:r>
              <a:rPr lang="en-US" dirty="0" smtClean="0">
                <a:solidFill>
                  <a:schemeClr val="accent3"/>
                </a:solidFill>
              </a:rPr>
              <a:t>000 </a:t>
            </a:r>
            <a:r>
              <a:rPr lang="en-US" dirty="0" err="1" smtClean="0">
                <a:solidFill>
                  <a:schemeClr val="accent3"/>
                </a:solidFill>
              </a:rPr>
              <a:t>artwoks</a:t>
            </a:r>
            <a:endParaRPr lang="lt-LT" dirty="0">
              <a:solidFill>
                <a:schemeClr val="accent3"/>
              </a:solidFill>
            </a:endParaRPr>
          </a:p>
        </p:txBody>
      </p:sp>
      <p:sp>
        <p:nvSpPr>
          <p:cNvPr id="6" name="Teksto vietos rezervavimo ženklas 5"/>
          <p:cNvSpPr>
            <a:spLocks noGrp="1"/>
          </p:cNvSpPr>
          <p:nvPr>
            <p:ph type="body" sz="quarter" idx="12"/>
          </p:nvPr>
        </p:nvSpPr>
        <p:spPr/>
        <p:txBody>
          <a:bodyPr/>
          <a:lstStyle/>
          <a:p>
            <a:r>
              <a:rPr lang="lt-LT" dirty="0" err="1" smtClean="0">
                <a:solidFill>
                  <a:schemeClr val="accent3"/>
                </a:solidFill>
              </a:rPr>
              <a:t>The</a:t>
            </a:r>
            <a:r>
              <a:rPr lang="lt-LT" dirty="0" smtClean="0">
                <a:solidFill>
                  <a:schemeClr val="accent3"/>
                </a:solidFill>
              </a:rPr>
              <a:t> 19th </a:t>
            </a:r>
            <a:r>
              <a:rPr lang="lt-LT" dirty="0" err="1" smtClean="0">
                <a:solidFill>
                  <a:schemeClr val="accent3"/>
                </a:solidFill>
              </a:rPr>
              <a:t>century</a:t>
            </a:r>
            <a:r>
              <a:rPr lang="lt-LT" dirty="0" smtClean="0">
                <a:solidFill>
                  <a:schemeClr val="accent3"/>
                </a:solidFill>
              </a:rPr>
              <a:t> </a:t>
            </a:r>
            <a:r>
              <a:rPr lang="lt-LT" dirty="0" err="1" smtClean="0">
                <a:solidFill>
                  <a:schemeClr val="accent3"/>
                </a:solidFill>
              </a:rPr>
              <a:t>collection</a:t>
            </a:r>
            <a:r>
              <a:rPr lang="lt-LT" dirty="0" smtClean="0">
                <a:solidFill>
                  <a:schemeClr val="accent3"/>
                </a:solidFill>
              </a:rPr>
              <a:t> (</a:t>
            </a:r>
            <a:r>
              <a:rPr lang="en-US" dirty="0" smtClean="0">
                <a:solidFill>
                  <a:schemeClr val="accent3"/>
                </a:solidFill>
              </a:rPr>
              <a:t>circa 150 000 items</a:t>
            </a:r>
            <a:r>
              <a:rPr lang="lt-LT" dirty="0" smtClean="0">
                <a:solidFill>
                  <a:schemeClr val="accent3"/>
                </a:solidFill>
              </a:rPr>
              <a:t>)</a:t>
            </a:r>
            <a:endParaRPr lang="en-US" dirty="0" smtClean="0">
              <a:solidFill>
                <a:schemeClr val="accent3"/>
              </a:solidFill>
            </a:endParaRPr>
          </a:p>
          <a:p>
            <a:r>
              <a:rPr lang="en-US" dirty="0" smtClean="0">
                <a:solidFill>
                  <a:schemeClr val="accent3"/>
                </a:solidFill>
              </a:rPr>
              <a:t>1900-1945 books (over 450 000 items)</a:t>
            </a:r>
            <a:endParaRPr lang="lt-LT" dirty="0" smtClean="0">
              <a:solidFill>
                <a:schemeClr val="accent3"/>
              </a:solidFill>
            </a:endParaRPr>
          </a:p>
          <a:p>
            <a:r>
              <a:rPr lang="lt-LT" dirty="0" smtClean="0">
                <a:solidFill>
                  <a:schemeClr val="accent2">
                    <a:lumMod val="10000"/>
                  </a:schemeClr>
                </a:solidFill>
              </a:rPr>
              <a:t>Digital </a:t>
            </a:r>
            <a:r>
              <a:rPr lang="lt-LT" dirty="0" err="1" smtClean="0">
                <a:solidFill>
                  <a:schemeClr val="accent2">
                    <a:lumMod val="10000"/>
                  </a:schemeClr>
                </a:solidFill>
              </a:rPr>
              <a:t>collections</a:t>
            </a:r>
            <a:r>
              <a:rPr lang="lt-LT" dirty="0" smtClean="0">
                <a:solidFill>
                  <a:schemeClr val="accent2">
                    <a:lumMod val="10000"/>
                  </a:schemeClr>
                </a:solidFill>
              </a:rPr>
              <a:t> (18 000 </a:t>
            </a:r>
            <a:r>
              <a:rPr lang="lt-LT" dirty="0" err="1" smtClean="0">
                <a:solidFill>
                  <a:schemeClr val="accent2">
                    <a:lumMod val="10000"/>
                  </a:schemeClr>
                </a:solidFill>
              </a:rPr>
              <a:t>digital</a:t>
            </a:r>
            <a:r>
              <a:rPr lang="lt-LT" dirty="0" smtClean="0">
                <a:solidFill>
                  <a:schemeClr val="accent2">
                    <a:lumMod val="10000"/>
                  </a:schemeClr>
                </a:solidFill>
              </a:rPr>
              <a:t> </a:t>
            </a:r>
            <a:r>
              <a:rPr lang="lt-LT" dirty="0" err="1" smtClean="0">
                <a:solidFill>
                  <a:schemeClr val="accent2">
                    <a:lumMod val="10000"/>
                  </a:schemeClr>
                </a:solidFill>
              </a:rPr>
              <a:t>objects</a:t>
            </a:r>
            <a:r>
              <a:rPr lang="lt-LT" dirty="0" smtClean="0">
                <a:solidFill>
                  <a:schemeClr val="accent2">
                    <a:lumMod val="10000"/>
                  </a:schemeClr>
                </a:solidFill>
              </a:rPr>
              <a:t>, ~ 1 </a:t>
            </a:r>
            <a:r>
              <a:rPr lang="lt-LT" dirty="0" err="1" smtClean="0">
                <a:solidFill>
                  <a:schemeClr val="accent2">
                    <a:lumMod val="10000"/>
                  </a:schemeClr>
                </a:solidFill>
              </a:rPr>
              <a:t>million</a:t>
            </a:r>
            <a:r>
              <a:rPr lang="lt-LT" dirty="0" smtClean="0">
                <a:solidFill>
                  <a:schemeClr val="accent2">
                    <a:lumMod val="10000"/>
                  </a:schemeClr>
                </a:solidFill>
              </a:rPr>
              <a:t> pages)</a:t>
            </a:r>
          </a:p>
          <a:p>
            <a:endParaRPr lang="lt-LT" dirty="0"/>
          </a:p>
        </p:txBody>
      </p:sp>
      <p:pic>
        <p:nvPicPr>
          <p:cNvPr id="5" name="Paveikslėlio vietos rezervavimo ženklas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873457" y="0"/>
            <a:ext cx="8830101" cy="2538484"/>
          </a:xfrm>
        </p:spPr>
      </p:pic>
    </p:spTree>
    <p:extLst>
      <p:ext uri="{BB962C8B-B14F-4D97-AF65-F5344CB8AC3E}">
        <p14:creationId xmlns:p14="http://schemas.microsoft.com/office/powerpoint/2010/main" val="3621835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921840" y="465561"/>
            <a:ext cx="5217480" cy="1209489"/>
          </a:xfrm>
        </p:spPr>
        <p:txBody>
          <a:bodyPr>
            <a:normAutofit/>
          </a:bodyPr>
          <a:lstStyle/>
          <a:p>
            <a:r>
              <a:rPr lang="en-US" dirty="0" smtClean="0"/>
              <a:t>Some treasures</a:t>
            </a:r>
            <a:endParaRPr lang="lt-LT" dirty="0"/>
          </a:p>
        </p:txBody>
      </p:sp>
      <p:sp>
        <p:nvSpPr>
          <p:cNvPr id="5" name="Teksto vietos rezervavimo ženklas 4"/>
          <p:cNvSpPr>
            <a:spLocks noGrp="1"/>
          </p:cNvSpPr>
          <p:nvPr>
            <p:ph type="body" sz="quarter" idx="14"/>
          </p:nvPr>
        </p:nvSpPr>
        <p:spPr>
          <a:xfrm>
            <a:off x="4987211" y="1778320"/>
            <a:ext cx="6908081" cy="4549652"/>
          </a:xfrm>
        </p:spPr>
        <p:txBody>
          <a:bodyPr>
            <a:normAutofit/>
          </a:bodyPr>
          <a:lstStyle/>
          <a:p>
            <a:pPr marL="0" indent="0">
              <a:buNone/>
            </a:pPr>
            <a:r>
              <a:rPr lang="en-US" sz="1600" dirty="0" smtClean="0">
                <a:solidFill>
                  <a:schemeClr val="accent4">
                    <a:lumMod val="50000"/>
                  </a:schemeClr>
                </a:solidFill>
              </a:rPr>
              <a:t>The first Lithuanian book (</a:t>
            </a:r>
            <a:r>
              <a:rPr lang="lt-LT" sz="1600" dirty="0" smtClean="0">
                <a:solidFill>
                  <a:schemeClr val="accent4">
                    <a:lumMod val="50000"/>
                  </a:schemeClr>
                </a:solidFill>
              </a:rPr>
              <a:t>M</a:t>
            </a:r>
            <a:r>
              <a:rPr lang="lt-LT" sz="1600" dirty="0">
                <a:solidFill>
                  <a:schemeClr val="accent4">
                    <a:lumMod val="50000"/>
                  </a:schemeClr>
                </a:solidFill>
              </a:rPr>
              <a:t>. Mažvydas. </a:t>
            </a:r>
            <a:r>
              <a:rPr lang="lt-LT" sz="1600" i="1" dirty="0" err="1">
                <a:solidFill>
                  <a:schemeClr val="accent4">
                    <a:lumMod val="50000"/>
                  </a:schemeClr>
                </a:solidFill>
              </a:rPr>
              <a:t>Catechismusa</a:t>
            </a:r>
            <a:r>
              <a:rPr lang="lt-LT" sz="1600" i="1" dirty="0">
                <a:solidFill>
                  <a:schemeClr val="accent4">
                    <a:lumMod val="50000"/>
                  </a:schemeClr>
                </a:solidFill>
              </a:rPr>
              <a:t> </a:t>
            </a:r>
            <a:r>
              <a:rPr lang="lt-LT" sz="1600" i="1" dirty="0" err="1">
                <a:solidFill>
                  <a:schemeClr val="accent4">
                    <a:lumMod val="50000"/>
                  </a:schemeClr>
                </a:solidFill>
              </a:rPr>
              <a:t>prasty</a:t>
            </a:r>
            <a:r>
              <a:rPr lang="lt-LT" sz="1600" i="1" dirty="0">
                <a:solidFill>
                  <a:schemeClr val="accent4">
                    <a:lumMod val="50000"/>
                  </a:schemeClr>
                </a:solidFill>
              </a:rPr>
              <a:t> </a:t>
            </a:r>
            <a:r>
              <a:rPr lang="lt-LT" sz="1600" i="1" dirty="0" err="1">
                <a:solidFill>
                  <a:schemeClr val="accent4">
                    <a:lumMod val="50000"/>
                  </a:schemeClr>
                </a:solidFill>
              </a:rPr>
              <a:t>szadei</a:t>
            </a:r>
            <a:r>
              <a:rPr lang="lt-LT" sz="1600" i="1" dirty="0">
                <a:solidFill>
                  <a:schemeClr val="accent4">
                    <a:lumMod val="50000"/>
                  </a:schemeClr>
                </a:solidFill>
              </a:rPr>
              <a:t>...</a:t>
            </a:r>
            <a:r>
              <a:rPr lang="lt-LT" sz="1600" dirty="0">
                <a:solidFill>
                  <a:schemeClr val="accent4">
                    <a:lumMod val="50000"/>
                  </a:schemeClr>
                </a:solidFill>
              </a:rPr>
              <a:t> </a:t>
            </a:r>
            <a:r>
              <a:rPr lang="lt-LT" sz="1600" dirty="0" err="1">
                <a:solidFill>
                  <a:schemeClr val="accent4">
                    <a:lumMod val="50000"/>
                  </a:schemeClr>
                </a:solidFill>
              </a:rPr>
              <a:t>Königsberg</a:t>
            </a:r>
            <a:r>
              <a:rPr lang="lt-LT" sz="1600" dirty="0">
                <a:solidFill>
                  <a:schemeClr val="accent4">
                    <a:lumMod val="50000"/>
                  </a:schemeClr>
                </a:solidFill>
              </a:rPr>
              <a:t>, </a:t>
            </a:r>
            <a:r>
              <a:rPr lang="lt-LT" sz="1600" dirty="0" smtClean="0">
                <a:solidFill>
                  <a:schemeClr val="accent4">
                    <a:lumMod val="50000"/>
                  </a:schemeClr>
                </a:solidFill>
              </a:rPr>
              <a:t>1547</a:t>
            </a:r>
            <a:r>
              <a:rPr lang="en-US" sz="1600" dirty="0" smtClean="0">
                <a:solidFill>
                  <a:schemeClr val="accent4">
                    <a:lumMod val="50000"/>
                  </a:schemeClr>
                </a:solidFill>
              </a:rPr>
              <a:t>)</a:t>
            </a:r>
            <a:endParaRPr lang="en-US" sz="1600" dirty="0">
              <a:solidFill>
                <a:schemeClr val="accent4">
                  <a:lumMod val="50000"/>
                </a:schemeClr>
              </a:solidFill>
            </a:endParaRPr>
          </a:p>
          <a:p>
            <a:pPr marL="0" indent="0">
              <a:buNone/>
            </a:pPr>
            <a:r>
              <a:rPr lang="en-US" sz="1600" dirty="0" smtClean="0">
                <a:solidFill>
                  <a:schemeClr val="accent4">
                    <a:lumMod val="50000"/>
                  </a:schemeClr>
                </a:solidFill>
              </a:rPr>
              <a:t>The first Lithuanian book in GDL (</a:t>
            </a:r>
            <a:r>
              <a:rPr lang="lt-LT" sz="1600" dirty="0" smtClean="0">
                <a:solidFill>
                  <a:schemeClr val="accent4">
                    <a:lumMod val="50000"/>
                  </a:schemeClr>
                </a:solidFill>
              </a:rPr>
              <a:t>Daukša</a:t>
            </a:r>
            <a:r>
              <a:rPr lang="lt-LT" sz="1600" dirty="0">
                <a:solidFill>
                  <a:schemeClr val="accent4">
                    <a:lumMod val="50000"/>
                  </a:schemeClr>
                </a:solidFill>
              </a:rPr>
              <a:t>, Mikalojus. </a:t>
            </a:r>
            <a:r>
              <a:rPr lang="lt-LT" sz="1600" dirty="0" err="1">
                <a:solidFill>
                  <a:schemeClr val="accent4">
                    <a:lumMod val="50000"/>
                  </a:schemeClr>
                </a:solidFill>
              </a:rPr>
              <a:t>Katechizmas</a:t>
            </a:r>
            <a:r>
              <a:rPr lang="lt-LT" sz="1600" dirty="0">
                <a:solidFill>
                  <a:schemeClr val="accent4">
                    <a:lumMod val="50000"/>
                  </a:schemeClr>
                </a:solidFill>
              </a:rPr>
              <a:t> arba mokslas </a:t>
            </a:r>
            <a:r>
              <a:rPr lang="lt-LT" sz="1600" dirty="0" err="1">
                <a:solidFill>
                  <a:schemeClr val="accent4">
                    <a:lumMod val="50000"/>
                  </a:schemeClr>
                </a:solidFill>
              </a:rPr>
              <a:t>kiekwienam</a:t>
            </a:r>
            <a:r>
              <a:rPr lang="lt-LT" sz="1600" dirty="0">
                <a:solidFill>
                  <a:schemeClr val="accent4">
                    <a:lumMod val="50000"/>
                  </a:schemeClr>
                </a:solidFill>
              </a:rPr>
              <a:t> </a:t>
            </a:r>
            <a:r>
              <a:rPr lang="lt-LT" sz="1600" dirty="0" err="1">
                <a:solidFill>
                  <a:schemeClr val="accent4">
                    <a:lumMod val="50000"/>
                  </a:schemeClr>
                </a:solidFill>
              </a:rPr>
              <a:t>krikszczionii</a:t>
            </a:r>
            <a:r>
              <a:rPr lang="lt-LT" sz="1600" dirty="0">
                <a:solidFill>
                  <a:schemeClr val="accent4">
                    <a:lumMod val="50000"/>
                  </a:schemeClr>
                </a:solidFill>
              </a:rPr>
              <a:t> </a:t>
            </a:r>
            <a:r>
              <a:rPr lang="lt-LT" sz="1600" dirty="0" err="1">
                <a:solidFill>
                  <a:schemeClr val="accent4">
                    <a:lumMod val="50000"/>
                  </a:schemeClr>
                </a:solidFill>
              </a:rPr>
              <a:t>priwalus</a:t>
            </a:r>
            <a:r>
              <a:rPr lang="lt-LT" sz="1600" dirty="0">
                <a:solidFill>
                  <a:schemeClr val="accent4">
                    <a:lumMod val="50000"/>
                  </a:schemeClr>
                </a:solidFill>
              </a:rPr>
              <a:t>. [Vilnius: Akademijos sp.], 1595. [108] p</a:t>
            </a:r>
            <a:r>
              <a:rPr lang="lt-LT" sz="1600" dirty="0" smtClean="0">
                <a:solidFill>
                  <a:schemeClr val="accent4">
                    <a:lumMod val="50000"/>
                  </a:schemeClr>
                </a:solidFill>
              </a:rPr>
              <a:t>.</a:t>
            </a:r>
            <a:r>
              <a:rPr lang="en-US" sz="1600" dirty="0" smtClean="0">
                <a:solidFill>
                  <a:schemeClr val="accent4">
                    <a:lumMod val="50000"/>
                  </a:schemeClr>
                </a:solidFill>
              </a:rPr>
              <a:t>)</a:t>
            </a:r>
            <a:r>
              <a:rPr lang="lt-LT" sz="1600" dirty="0" smtClean="0">
                <a:solidFill>
                  <a:schemeClr val="accent4">
                    <a:lumMod val="50000"/>
                  </a:schemeClr>
                </a:solidFill>
              </a:rPr>
              <a:t> </a:t>
            </a:r>
          </a:p>
          <a:p>
            <a:pPr marL="0" indent="0">
              <a:buNone/>
            </a:pPr>
            <a:r>
              <a:rPr lang="en-US" sz="1600" dirty="0" smtClean="0">
                <a:solidFill>
                  <a:schemeClr val="accent4">
                    <a:lumMod val="50000"/>
                  </a:schemeClr>
                </a:solidFill>
              </a:rPr>
              <a:t>342 incunabula (</a:t>
            </a:r>
            <a:r>
              <a:rPr lang="en-US" sz="1600" dirty="0" err="1" smtClean="0">
                <a:solidFill>
                  <a:schemeClr val="accent4">
                    <a:lumMod val="50000"/>
                  </a:schemeClr>
                </a:solidFill>
              </a:rPr>
              <a:t>Valturio</a:t>
            </a:r>
            <a:r>
              <a:rPr lang="en-US" sz="1600" dirty="0" smtClean="0">
                <a:solidFill>
                  <a:schemeClr val="accent4">
                    <a:lumMod val="50000"/>
                  </a:schemeClr>
                </a:solidFill>
              </a:rPr>
              <a:t>, Roberto. De re </a:t>
            </a:r>
            <a:r>
              <a:rPr lang="en-US" sz="1600" dirty="0" err="1" smtClean="0">
                <a:solidFill>
                  <a:schemeClr val="accent4">
                    <a:lumMod val="50000"/>
                  </a:schemeClr>
                </a:solidFill>
              </a:rPr>
              <a:t>militari</a:t>
            </a:r>
            <a:r>
              <a:rPr lang="en-US" sz="1600" dirty="0" smtClean="0">
                <a:solidFill>
                  <a:schemeClr val="accent4">
                    <a:lumMod val="50000"/>
                  </a:schemeClr>
                </a:solidFill>
              </a:rPr>
              <a:t>. [Verona], 1472)</a:t>
            </a:r>
          </a:p>
          <a:p>
            <a:pPr marL="0" indent="0">
              <a:buNone/>
            </a:pPr>
            <a:r>
              <a:rPr lang="en-US" sz="1600" dirty="0" smtClean="0">
                <a:solidFill>
                  <a:schemeClr val="accent4">
                    <a:lumMod val="50000"/>
                  </a:schemeClr>
                </a:solidFill>
              </a:rPr>
              <a:t>The oldest manuscript from the beginning of the 13</a:t>
            </a:r>
            <a:r>
              <a:rPr lang="en-US" sz="1600" baseline="30000" dirty="0" smtClean="0">
                <a:solidFill>
                  <a:schemeClr val="accent4">
                    <a:lumMod val="50000"/>
                  </a:schemeClr>
                </a:solidFill>
              </a:rPr>
              <a:t>th</a:t>
            </a:r>
            <a:r>
              <a:rPr lang="en-US" sz="1600" dirty="0" smtClean="0">
                <a:solidFill>
                  <a:schemeClr val="accent4">
                    <a:lumMod val="50000"/>
                  </a:schemeClr>
                </a:solidFill>
              </a:rPr>
              <a:t> century</a:t>
            </a:r>
          </a:p>
          <a:p>
            <a:pPr marL="0" indent="0">
              <a:buNone/>
            </a:pPr>
            <a:r>
              <a:rPr lang="en-US" sz="1600" dirty="0" smtClean="0">
                <a:solidFill>
                  <a:schemeClr val="accent4">
                    <a:lumMod val="50000"/>
                  </a:schemeClr>
                </a:solidFill>
              </a:rPr>
              <a:t>600 court books</a:t>
            </a:r>
          </a:p>
          <a:p>
            <a:pPr marL="0" indent="0">
              <a:buNone/>
            </a:pPr>
            <a:r>
              <a:rPr lang="en-US" sz="1600" dirty="0" smtClean="0">
                <a:solidFill>
                  <a:schemeClr val="accent4">
                    <a:lumMod val="50000"/>
                  </a:schemeClr>
                </a:solidFill>
              </a:rPr>
              <a:t>Collection of cartography and atlases</a:t>
            </a:r>
          </a:p>
          <a:p>
            <a:pPr marL="0" indent="0">
              <a:buNone/>
            </a:pPr>
            <a:r>
              <a:rPr lang="en-US" sz="1600" dirty="0" smtClean="0">
                <a:solidFill>
                  <a:schemeClr val="accent3"/>
                </a:solidFill>
              </a:rPr>
              <a:t>Portraits of </a:t>
            </a:r>
            <a:r>
              <a:rPr lang="en-US" sz="1600" dirty="0" err="1" smtClean="0">
                <a:solidFill>
                  <a:schemeClr val="accent3"/>
                </a:solidFill>
              </a:rPr>
              <a:t>Radvila</a:t>
            </a:r>
            <a:r>
              <a:rPr lang="en-US" sz="1600" dirty="0" smtClean="0">
                <a:solidFill>
                  <a:schemeClr val="accent3"/>
                </a:solidFill>
              </a:rPr>
              <a:t> family, Vilnius Album </a:t>
            </a:r>
          </a:p>
          <a:p>
            <a:pPr marL="0" indent="0">
              <a:buNone/>
            </a:pPr>
            <a:r>
              <a:rPr lang="en-US" sz="1600" dirty="0" smtClean="0">
                <a:solidFill>
                  <a:schemeClr val="accent4">
                    <a:lumMod val="50000"/>
                  </a:schemeClr>
                </a:solidFill>
              </a:rPr>
              <a:t>1</a:t>
            </a:r>
            <a:r>
              <a:rPr lang="lt-LT" sz="1600" dirty="0" smtClean="0">
                <a:solidFill>
                  <a:schemeClr val="accent4">
                    <a:lumMod val="50000"/>
                  </a:schemeClr>
                </a:solidFill>
              </a:rPr>
              <a:t>5</a:t>
            </a:r>
            <a:r>
              <a:rPr lang="en-US" sz="1600" dirty="0" smtClean="0">
                <a:solidFill>
                  <a:schemeClr val="accent4">
                    <a:lumMod val="50000"/>
                  </a:schemeClr>
                </a:solidFill>
              </a:rPr>
              <a:t> positions in UNESCO Memory of the world programme national and regional registers</a:t>
            </a:r>
          </a:p>
          <a:p>
            <a:pPr marL="0" indent="0">
              <a:buNone/>
            </a:pPr>
            <a:endParaRPr lang="lt-LT" sz="1600" dirty="0">
              <a:solidFill>
                <a:schemeClr val="accent4">
                  <a:lumMod val="50000"/>
                </a:schemeClr>
              </a:solidFill>
            </a:endParaRPr>
          </a:p>
        </p:txBody>
      </p:sp>
      <p:pic>
        <p:nvPicPr>
          <p:cNvPr id="4" name="Paveikslėlio vietos rezervavimo ženklas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5172" r="35172"/>
          <a:stretch>
            <a:fillRect/>
          </a:stretch>
        </p:blipFill>
        <p:spPr/>
      </p:pic>
    </p:spTree>
    <p:extLst>
      <p:ext uri="{BB962C8B-B14F-4D97-AF65-F5344CB8AC3E}">
        <p14:creationId xmlns:p14="http://schemas.microsoft.com/office/powerpoint/2010/main" val="984339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o vietos rezervavimo ženklas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7746" r="27746"/>
          <a:stretch>
            <a:fillRect/>
          </a:stretch>
        </p:blipFill>
        <p:spPr>
          <a:xfrm>
            <a:off x="0" y="0"/>
            <a:ext cx="5312979" cy="6858000"/>
          </a:xfrm>
        </p:spPr>
      </p:pic>
      <p:sp>
        <p:nvSpPr>
          <p:cNvPr id="3" name="Antraštė 2"/>
          <p:cNvSpPr>
            <a:spLocks noGrp="1"/>
          </p:cNvSpPr>
          <p:nvPr>
            <p:ph type="title"/>
          </p:nvPr>
        </p:nvSpPr>
        <p:spPr>
          <a:xfrm>
            <a:off x="0" y="70687"/>
            <a:ext cx="5312979" cy="833120"/>
          </a:xfrm>
        </p:spPr>
        <p:txBody>
          <a:bodyPr>
            <a:noAutofit/>
          </a:bodyPr>
          <a:lstStyle/>
          <a:p>
            <a:r>
              <a:rPr lang="lt-LT" sz="2800" dirty="0" smtClean="0"/>
              <a:t>S</a:t>
            </a:r>
            <a:r>
              <a:rPr lang="en-US" sz="2800" dirty="0" err="1" smtClean="0"/>
              <a:t>cholarly</a:t>
            </a:r>
            <a:r>
              <a:rPr lang="en-US" sz="2800" dirty="0" smtClean="0"/>
              <a:t> Communication and Information</a:t>
            </a:r>
            <a:r>
              <a:rPr lang="lt-LT" sz="2800" dirty="0" smtClean="0"/>
              <a:t> </a:t>
            </a:r>
            <a:r>
              <a:rPr lang="lt-LT" sz="2800" dirty="0" err="1" smtClean="0"/>
              <a:t>Center</a:t>
            </a:r>
            <a:endParaRPr lang="lt-LT" sz="2800" dirty="0"/>
          </a:p>
        </p:txBody>
      </p:sp>
      <p:sp>
        <p:nvSpPr>
          <p:cNvPr id="4" name="Teksto vietos rezervavimo ženklas 3"/>
          <p:cNvSpPr>
            <a:spLocks noGrp="1"/>
          </p:cNvSpPr>
          <p:nvPr>
            <p:ph type="body" sz="quarter" idx="14"/>
          </p:nvPr>
        </p:nvSpPr>
        <p:spPr>
          <a:xfrm>
            <a:off x="5836596" y="3024493"/>
            <a:ext cx="700391" cy="1012486"/>
          </a:xfrm>
        </p:spPr>
        <p:txBody>
          <a:bodyPr>
            <a:normAutofit fontScale="92500" lnSpcReduction="10000"/>
          </a:bodyPr>
          <a:lstStyle/>
          <a:p>
            <a:pPr marL="0" indent="0">
              <a:buNone/>
            </a:pPr>
            <a:endParaRPr lang="lt-LT" dirty="0"/>
          </a:p>
          <a:p>
            <a:pPr marL="0" indent="0">
              <a:buNone/>
            </a:pPr>
            <a:r>
              <a:rPr lang="en-US" sz="4800" dirty="0" smtClean="0">
                <a:solidFill>
                  <a:schemeClr val="accent1">
                    <a:lumMod val="50000"/>
                  </a:schemeClr>
                </a:solidFill>
              </a:rPr>
              <a:t>+</a:t>
            </a:r>
            <a:endParaRPr lang="lt-LT" sz="4800" dirty="0">
              <a:solidFill>
                <a:schemeClr val="accent1">
                  <a:lumMod val="50000"/>
                </a:schemeClr>
              </a:solidFill>
            </a:endParaRPr>
          </a:p>
        </p:txBody>
      </p:sp>
      <p:pic>
        <p:nvPicPr>
          <p:cNvPr id="6" name="Paveikslėlio vietos rezervavimo ženklas 4"/>
          <p:cNvPicPr>
            <a:picLocks noChangeAspect="1"/>
          </p:cNvPicPr>
          <p:nvPr/>
        </p:nvPicPr>
        <p:blipFill>
          <a:blip r:embed="rId4" cstate="print">
            <a:extLst>
              <a:ext uri="{28A0092B-C50C-407E-A947-70E740481C1C}">
                <a14:useLocalDpi xmlns:a14="http://schemas.microsoft.com/office/drawing/2010/main" val="0"/>
              </a:ext>
            </a:extLst>
          </a:blip>
          <a:srcRect t="736" b="736"/>
          <a:stretch>
            <a:fillRect/>
          </a:stretch>
        </p:blipFill>
        <p:spPr>
          <a:xfrm>
            <a:off x="6887183" y="0"/>
            <a:ext cx="5304817" cy="6858000"/>
          </a:xfrm>
          <a:prstGeom prst="rect">
            <a:avLst/>
          </a:prstGeom>
        </p:spPr>
      </p:pic>
      <p:sp>
        <p:nvSpPr>
          <p:cNvPr id="7" name="Antraštė 2"/>
          <p:cNvSpPr txBox="1">
            <a:spLocks/>
          </p:cNvSpPr>
          <p:nvPr/>
        </p:nvSpPr>
        <p:spPr>
          <a:xfrm>
            <a:off x="7766793" y="0"/>
            <a:ext cx="4314960" cy="83312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a:lstStyle>
          <a:p>
            <a:r>
              <a:rPr lang="lt-LT" sz="2800" dirty="0" err="1" smtClean="0"/>
              <a:t>Central</a:t>
            </a:r>
            <a:r>
              <a:rPr lang="lt-LT" sz="2800" dirty="0" smtClean="0"/>
              <a:t> </a:t>
            </a:r>
            <a:r>
              <a:rPr lang="lt-LT" sz="2800" dirty="0" err="1" smtClean="0"/>
              <a:t>Library</a:t>
            </a:r>
            <a:endParaRPr lang="lt-LT" sz="2800" dirty="0"/>
          </a:p>
        </p:txBody>
      </p:sp>
    </p:spTree>
    <p:extLst>
      <p:ext uri="{BB962C8B-B14F-4D97-AF65-F5344CB8AC3E}">
        <p14:creationId xmlns:p14="http://schemas.microsoft.com/office/powerpoint/2010/main" val="1000253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eikslėlio vietos rezervavimo ženklas 1"/>
          <p:cNvSpPr>
            <a:spLocks noGrp="1"/>
          </p:cNvSpPr>
          <p:nvPr>
            <p:ph type="pic" sz="quarter" idx="13"/>
          </p:nvPr>
        </p:nvSpPr>
        <p:spPr/>
      </p:sp>
      <p:sp>
        <p:nvSpPr>
          <p:cNvPr id="3" name="Pavadinimas 2"/>
          <p:cNvSpPr>
            <a:spLocks noGrp="1"/>
          </p:cNvSpPr>
          <p:nvPr>
            <p:ph type="title"/>
          </p:nvPr>
        </p:nvSpPr>
        <p:spPr/>
        <p:txBody>
          <a:bodyPr/>
          <a:lstStyle/>
          <a:p>
            <a:endParaRPr lang="lt-LT"/>
          </a:p>
        </p:txBody>
      </p:sp>
      <p:sp>
        <p:nvSpPr>
          <p:cNvPr id="4" name="Teksto vietos rezervavimo ženklas 3"/>
          <p:cNvSpPr>
            <a:spLocks noGrp="1"/>
          </p:cNvSpPr>
          <p:nvPr>
            <p:ph type="body" sz="quarter" idx="14"/>
          </p:nvPr>
        </p:nvSpPr>
        <p:spPr/>
        <p:txBody>
          <a:bodyPr/>
          <a:lstStyle/>
          <a:p>
            <a:endParaRPr lang="lt-LT"/>
          </a:p>
        </p:txBody>
      </p:sp>
      <p:pic>
        <p:nvPicPr>
          <p:cNvPr id="5" name="Paveikslėlis 4"/>
          <p:cNvPicPr>
            <a:picLocks noChangeAspect="1"/>
          </p:cNvPicPr>
          <p:nvPr/>
        </p:nvPicPr>
        <p:blipFill>
          <a:blip r:embed="rId3"/>
          <a:stretch>
            <a:fillRect/>
          </a:stretch>
        </p:blipFill>
        <p:spPr>
          <a:xfrm>
            <a:off x="0" y="0"/>
            <a:ext cx="12192000" cy="6858000"/>
          </a:xfrm>
          <a:prstGeom prst="rect">
            <a:avLst/>
          </a:prstGeom>
          <a:noFill/>
        </p:spPr>
      </p:pic>
      <p:sp>
        <p:nvSpPr>
          <p:cNvPr id="7" name="Stačiakampis 6"/>
          <p:cNvSpPr/>
          <p:nvPr/>
        </p:nvSpPr>
        <p:spPr>
          <a:xfrm>
            <a:off x="3735422" y="1021405"/>
            <a:ext cx="4591456" cy="5214026"/>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8" name="Ovalas 7"/>
          <p:cNvSpPr/>
          <p:nvPr/>
        </p:nvSpPr>
        <p:spPr>
          <a:xfrm>
            <a:off x="5525311" y="2519464"/>
            <a:ext cx="914399" cy="1206230"/>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319310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o vietos rezervavimo ženklas 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5504" r="5504"/>
          <a:stretch>
            <a:fillRect/>
          </a:stretch>
        </p:blipFill>
        <p:spPr/>
      </p:pic>
      <p:pic>
        <p:nvPicPr>
          <p:cNvPr id="7" name="Paveikslėlio vietos rezervavimo ženklas 6"/>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5571" r="5571"/>
          <a:stretch>
            <a:fillRect/>
          </a:stretch>
        </p:blipFill>
        <p:spPr>
          <a:xfrm>
            <a:off x="6096000" y="930166"/>
            <a:ext cx="6096000" cy="5241980"/>
          </a:xfrm>
        </p:spPr>
      </p:pic>
      <p:sp>
        <p:nvSpPr>
          <p:cNvPr id="4" name="Paveikslėlio vietos rezervavimo ženklas 3"/>
          <p:cNvSpPr>
            <a:spLocks noGrp="1"/>
          </p:cNvSpPr>
          <p:nvPr>
            <p:ph type="pic" sz="quarter" idx="12"/>
          </p:nvPr>
        </p:nvSpPr>
        <p:spPr>
          <a:xfrm>
            <a:off x="6096000" y="0"/>
            <a:ext cx="6096000" cy="2270234"/>
          </a:xfrm>
        </p:spPr>
      </p:sp>
    </p:spTree>
    <p:extLst>
      <p:ext uri="{BB962C8B-B14F-4D97-AF65-F5344CB8AC3E}">
        <p14:creationId xmlns:p14="http://schemas.microsoft.com/office/powerpoint/2010/main" val="2357296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838200" y="321080"/>
            <a:ext cx="4249366" cy="710052"/>
          </a:xfrm>
        </p:spPr>
        <p:txBody>
          <a:bodyPr/>
          <a:lstStyle/>
          <a:p>
            <a:r>
              <a:rPr lang="lt-LT" dirty="0" err="1" smtClean="0"/>
              <a:t>Historical</a:t>
            </a:r>
            <a:r>
              <a:rPr lang="lt-LT" dirty="0" smtClean="0"/>
              <a:t> </a:t>
            </a:r>
            <a:r>
              <a:rPr lang="lt-LT" dirty="0" err="1" smtClean="0"/>
              <a:t>halls</a:t>
            </a:r>
            <a:endParaRPr lang="lt-LT" dirty="0"/>
          </a:p>
        </p:txBody>
      </p:sp>
      <p:sp>
        <p:nvSpPr>
          <p:cNvPr id="3" name="Teksto vietos rezervavimo ženklas 2"/>
          <p:cNvSpPr>
            <a:spLocks noGrp="1"/>
          </p:cNvSpPr>
          <p:nvPr>
            <p:ph type="body" sz="quarter" idx="12"/>
          </p:nvPr>
        </p:nvSpPr>
        <p:spPr>
          <a:xfrm>
            <a:off x="838200" y="2512405"/>
            <a:ext cx="4395281" cy="3597450"/>
          </a:xfrm>
        </p:spPr>
        <p:txBody>
          <a:bodyPr/>
          <a:lstStyle/>
          <a:p>
            <a:pPr marL="342900" indent="-342900">
              <a:buFont typeface="Arial" panose="020B0604020202020204" pitchFamily="34" charset="0"/>
              <a:buChar char="•"/>
            </a:pPr>
            <a:endParaRPr lang="lt-LT" dirty="0"/>
          </a:p>
        </p:txBody>
      </p:sp>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5899" y="1663430"/>
            <a:ext cx="5510178" cy="4446425"/>
          </a:xfrm>
          <a:prstGeom prst="rect">
            <a:avLst/>
          </a:prstGeom>
        </p:spPr>
      </p:pic>
      <p:pic>
        <p:nvPicPr>
          <p:cNvPr id="5" name="Paveikslėlis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461" y="1663429"/>
            <a:ext cx="6307860" cy="4446425"/>
          </a:xfrm>
          <a:prstGeom prst="rect">
            <a:avLst/>
          </a:prstGeom>
        </p:spPr>
      </p:pic>
    </p:spTree>
    <p:extLst>
      <p:ext uri="{BB962C8B-B14F-4D97-AF65-F5344CB8AC3E}">
        <p14:creationId xmlns:p14="http://schemas.microsoft.com/office/powerpoint/2010/main" val="837430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o vietos rezervavimo ženklas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928" b="928"/>
          <a:stretch>
            <a:fillRect/>
          </a:stretch>
        </p:blipFill>
        <p:spPr/>
      </p:pic>
      <p:sp>
        <p:nvSpPr>
          <p:cNvPr id="3" name="Antraštė 2"/>
          <p:cNvSpPr>
            <a:spLocks noGrp="1"/>
          </p:cNvSpPr>
          <p:nvPr>
            <p:ph type="title"/>
          </p:nvPr>
        </p:nvSpPr>
        <p:spPr/>
        <p:txBody>
          <a:bodyPr>
            <a:noAutofit/>
          </a:bodyPr>
          <a:lstStyle/>
          <a:p>
            <a:r>
              <a:rPr lang="lt-LT" sz="3200" dirty="0" err="1" smtClean="0"/>
              <a:t>Storage</a:t>
            </a:r>
            <a:r>
              <a:rPr lang="lt-LT" sz="3200" dirty="0" smtClean="0"/>
              <a:t> </a:t>
            </a:r>
            <a:r>
              <a:rPr lang="lt-LT" sz="3200" dirty="0" err="1" smtClean="0"/>
              <a:t>of</a:t>
            </a:r>
            <a:r>
              <a:rPr lang="lt-LT" sz="3200" dirty="0" smtClean="0"/>
              <a:t> </a:t>
            </a:r>
            <a:r>
              <a:rPr lang="lt-LT" sz="3200" dirty="0" err="1" smtClean="0"/>
              <a:t>cultural</a:t>
            </a:r>
            <a:r>
              <a:rPr lang="lt-LT" sz="3200" dirty="0" smtClean="0"/>
              <a:t> </a:t>
            </a:r>
            <a:r>
              <a:rPr lang="lt-LT" sz="3200" dirty="0" err="1" smtClean="0"/>
              <a:t>heritage</a:t>
            </a:r>
            <a:endParaRPr lang="lt-LT" sz="3200" dirty="0"/>
          </a:p>
        </p:txBody>
      </p:sp>
      <p:sp>
        <p:nvSpPr>
          <p:cNvPr id="4" name="Teksto vietos rezervavimo ženklas 3"/>
          <p:cNvSpPr>
            <a:spLocks noGrp="1"/>
          </p:cNvSpPr>
          <p:nvPr>
            <p:ph type="body" sz="quarter" idx="14"/>
          </p:nvPr>
        </p:nvSpPr>
        <p:spPr/>
        <p:txBody>
          <a:bodyPr>
            <a:normAutofit/>
          </a:bodyPr>
          <a:lstStyle/>
          <a:p>
            <a:r>
              <a:rPr lang="lt-LT" dirty="0" err="1" smtClean="0">
                <a:solidFill>
                  <a:schemeClr val="accent5">
                    <a:lumMod val="10000"/>
                  </a:schemeClr>
                </a:solidFill>
              </a:rPr>
              <a:t>Special</a:t>
            </a:r>
            <a:r>
              <a:rPr lang="lt-LT" dirty="0" smtClean="0">
                <a:solidFill>
                  <a:schemeClr val="accent5">
                    <a:lumMod val="10000"/>
                  </a:schemeClr>
                </a:solidFill>
              </a:rPr>
              <a:t> </a:t>
            </a:r>
            <a:r>
              <a:rPr lang="lt-LT" dirty="0" err="1" smtClean="0">
                <a:solidFill>
                  <a:schemeClr val="accent5">
                    <a:lumMod val="10000"/>
                  </a:schemeClr>
                </a:solidFill>
              </a:rPr>
              <a:t>premisses</a:t>
            </a:r>
            <a:endParaRPr lang="lt-LT" dirty="0" smtClean="0">
              <a:solidFill>
                <a:schemeClr val="accent5">
                  <a:lumMod val="10000"/>
                </a:schemeClr>
              </a:solidFill>
            </a:endParaRPr>
          </a:p>
          <a:p>
            <a:r>
              <a:rPr lang="lt-LT" dirty="0" smtClean="0">
                <a:solidFill>
                  <a:schemeClr val="accent5">
                    <a:lumMod val="10000"/>
                  </a:schemeClr>
                </a:solidFill>
              </a:rPr>
              <a:t>14 </a:t>
            </a:r>
            <a:r>
              <a:rPr lang="lt-LT" dirty="0" err="1">
                <a:solidFill>
                  <a:schemeClr val="accent5">
                    <a:lumMod val="10000"/>
                  </a:schemeClr>
                </a:solidFill>
              </a:rPr>
              <a:t>floors</a:t>
            </a:r>
            <a:r>
              <a:rPr lang="lt-LT" dirty="0">
                <a:solidFill>
                  <a:schemeClr val="accent5">
                    <a:lumMod val="10000"/>
                  </a:schemeClr>
                </a:solidFill>
              </a:rPr>
              <a:t>, </a:t>
            </a:r>
            <a:r>
              <a:rPr lang="lt-LT" dirty="0" err="1">
                <a:solidFill>
                  <a:schemeClr val="accent5">
                    <a:lumMod val="10000"/>
                  </a:schemeClr>
                </a:solidFill>
              </a:rPr>
              <a:t>apr</a:t>
            </a:r>
            <a:r>
              <a:rPr lang="lt-LT" dirty="0">
                <a:solidFill>
                  <a:schemeClr val="accent5">
                    <a:lumMod val="10000"/>
                  </a:schemeClr>
                </a:solidFill>
              </a:rPr>
              <a:t> 5300 m2, </a:t>
            </a:r>
            <a:r>
              <a:rPr lang="lt-LT" dirty="0" err="1">
                <a:solidFill>
                  <a:schemeClr val="accent5">
                    <a:lumMod val="10000"/>
                  </a:schemeClr>
                </a:solidFill>
              </a:rPr>
              <a:t>special</a:t>
            </a:r>
            <a:r>
              <a:rPr lang="lt-LT" dirty="0">
                <a:solidFill>
                  <a:schemeClr val="accent5">
                    <a:lumMod val="10000"/>
                  </a:schemeClr>
                </a:solidFill>
              </a:rPr>
              <a:t> </a:t>
            </a:r>
            <a:r>
              <a:rPr lang="lt-LT" dirty="0" err="1">
                <a:solidFill>
                  <a:schemeClr val="accent5">
                    <a:lumMod val="10000"/>
                  </a:schemeClr>
                </a:solidFill>
              </a:rPr>
              <a:t>collections</a:t>
            </a:r>
            <a:r>
              <a:rPr lang="lt-LT" dirty="0">
                <a:solidFill>
                  <a:schemeClr val="accent5">
                    <a:lumMod val="10000"/>
                  </a:schemeClr>
                </a:solidFill>
              </a:rPr>
              <a:t> – 1600 </a:t>
            </a:r>
            <a:r>
              <a:rPr lang="lt-LT" dirty="0" smtClean="0">
                <a:solidFill>
                  <a:schemeClr val="accent5">
                    <a:lumMod val="10000"/>
                  </a:schemeClr>
                </a:solidFill>
              </a:rPr>
              <a:t>m2</a:t>
            </a:r>
            <a:endParaRPr lang="lt-LT" dirty="0">
              <a:solidFill>
                <a:schemeClr val="accent5">
                  <a:lumMod val="10000"/>
                </a:schemeClr>
              </a:solidFill>
            </a:endParaRPr>
          </a:p>
          <a:p>
            <a:r>
              <a:rPr lang="lt-LT" dirty="0" err="1" smtClean="0">
                <a:solidFill>
                  <a:schemeClr val="accent5">
                    <a:lumMod val="10000"/>
                  </a:schemeClr>
                </a:solidFill>
              </a:rPr>
              <a:t>Microclimate</a:t>
            </a:r>
            <a:r>
              <a:rPr lang="lt-LT" dirty="0" smtClean="0">
                <a:solidFill>
                  <a:schemeClr val="accent5">
                    <a:lumMod val="10000"/>
                  </a:schemeClr>
                </a:solidFill>
              </a:rPr>
              <a:t> </a:t>
            </a:r>
            <a:r>
              <a:rPr lang="lt-LT" dirty="0" err="1" smtClean="0">
                <a:solidFill>
                  <a:schemeClr val="accent5">
                    <a:lumMod val="10000"/>
                  </a:schemeClr>
                </a:solidFill>
              </a:rPr>
              <a:t>system</a:t>
            </a:r>
            <a:r>
              <a:rPr lang="lt-LT" dirty="0" smtClean="0">
                <a:solidFill>
                  <a:schemeClr val="accent5">
                    <a:lumMod val="10000"/>
                  </a:schemeClr>
                </a:solidFill>
              </a:rPr>
              <a:t>, </a:t>
            </a:r>
            <a:r>
              <a:rPr lang="lt-LT" dirty="0" err="1" smtClean="0">
                <a:solidFill>
                  <a:schemeClr val="accent5">
                    <a:lumMod val="10000"/>
                  </a:schemeClr>
                </a:solidFill>
              </a:rPr>
              <a:t>fire</a:t>
            </a:r>
            <a:r>
              <a:rPr lang="lt-LT" dirty="0" smtClean="0">
                <a:solidFill>
                  <a:schemeClr val="accent5">
                    <a:lumMod val="10000"/>
                  </a:schemeClr>
                </a:solidFill>
              </a:rPr>
              <a:t> </a:t>
            </a:r>
            <a:r>
              <a:rPr lang="lt-LT" dirty="0" err="1" smtClean="0">
                <a:solidFill>
                  <a:schemeClr val="accent5">
                    <a:lumMod val="10000"/>
                  </a:schemeClr>
                </a:solidFill>
              </a:rPr>
              <a:t>extinguishing</a:t>
            </a:r>
            <a:r>
              <a:rPr lang="lt-LT" dirty="0" smtClean="0">
                <a:solidFill>
                  <a:schemeClr val="accent5">
                    <a:lumMod val="10000"/>
                  </a:schemeClr>
                </a:solidFill>
              </a:rPr>
              <a:t> </a:t>
            </a:r>
            <a:r>
              <a:rPr lang="lt-LT" dirty="0" err="1" smtClean="0">
                <a:solidFill>
                  <a:schemeClr val="accent5">
                    <a:lumMod val="10000"/>
                  </a:schemeClr>
                </a:solidFill>
              </a:rPr>
              <a:t>system</a:t>
            </a:r>
            <a:r>
              <a:rPr lang="lt-LT" dirty="0" smtClean="0">
                <a:solidFill>
                  <a:schemeClr val="accent5">
                    <a:lumMod val="10000"/>
                  </a:schemeClr>
                </a:solidFill>
              </a:rPr>
              <a:t> </a:t>
            </a:r>
          </a:p>
          <a:p>
            <a:r>
              <a:rPr lang="lt-LT" dirty="0" err="1" smtClean="0">
                <a:solidFill>
                  <a:schemeClr val="accent5">
                    <a:lumMod val="10000"/>
                  </a:schemeClr>
                </a:solidFill>
              </a:rPr>
              <a:t>Special</a:t>
            </a:r>
            <a:r>
              <a:rPr lang="lt-LT" dirty="0" smtClean="0">
                <a:solidFill>
                  <a:schemeClr val="accent5">
                    <a:lumMod val="10000"/>
                  </a:schemeClr>
                </a:solidFill>
              </a:rPr>
              <a:t> </a:t>
            </a:r>
            <a:r>
              <a:rPr lang="lt-LT" dirty="0" err="1" smtClean="0">
                <a:solidFill>
                  <a:schemeClr val="accent5">
                    <a:lumMod val="10000"/>
                  </a:schemeClr>
                </a:solidFill>
              </a:rPr>
              <a:t>conditions</a:t>
            </a:r>
            <a:r>
              <a:rPr lang="lt-LT" dirty="0" smtClean="0">
                <a:solidFill>
                  <a:schemeClr val="accent5">
                    <a:lumMod val="10000"/>
                  </a:schemeClr>
                </a:solidFill>
              </a:rPr>
              <a:t> </a:t>
            </a:r>
            <a:r>
              <a:rPr lang="lt-LT" dirty="0" err="1" smtClean="0">
                <a:solidFill>
                  <a:schemeClr val="accent5">
                    <a:lumMod val="10000"/>
                  </a:schemeClr>
                </a:solidFill>
              </a:rPr>
              <a:t>for</a:t>
            </a:r>
            <a:r>
              <a:rPr lang="lt-LT" dirty="0" smtClean="0">
                <a:solidFill>
                  <a:schemeClr val="accent5">
                    <a:lumMod val="10000"/>
                  </a:schemeClr>
                </a:solidFill>
              </a:rPr>
              <a:t> </a:t>
            </a:r>
            <a:r>
              <a:rPr lang="lt-LT" dirty="0" err="1" smtClean="0">
                <a:solidFill>
                  <a:schemeClr val="accent5">
                    <a:lumMod val="10000"/>
                  </a:schemeClr>
                </a:solidFill>
              </a:rPr>
              <a:t>document</a:t>
            </a:r>
            <a:r>
              <a:rPr lang="lt-LT" dirty="0" smtClean="0">
                <a:solidFill>
                  <a:schemeClr val="accent5">
                    <a:lumMod val="10000"/>
                  </a:schemeClr>
                </a:solidFill>
              </a:rPr>
              <a:t> </a:t>
            </a:r>
            <a:r>
              <a:rPr lang="lt-LT" dirty="0" err="1" smtClean="0">
                <a:solidFill>
                  <a:schemeClr val="accent5">
                    <a:lumMod val="10000"/>
                  </a:schemeClr>
                </a:solidFill>
              </a:rPr>
              <a:t>storage</a:t>
            </a:r>
            <a:r>
              <a:rPr lang="lt-LT" dirty="0" smtClean="0">
                <a:solidFill>
                  <a:schemeClr val="accent5">
                    <a:lumMod val="10000"/>
                  </a:schemeClr>
                </a:solidFill>
              </a:rPr>
              <a:t> (</a:t>
            </a:r>
            <a:r>
              <a:rPr lang="lt-LT" dirty="0" err="1" smtClean="0">
                <a:solidFill>
                  <a:schemeClr val="accent5">
                    <a:lumMod val="10000"/>
                  </a:schemeClr>
                </a:solidFill>
              </a:rPr>
              <a:t>boxes</a:t>
            </a:r>
            <a:r>
              <a:rPr lang="lt-LT" dirty="0" smtClean="0">
                <a:solidFill>
                  <a:schemeClr val="accent5">
                    <a:lumMod val="10000"/>
                  </a:schemeClr>
                </a:solidFill>
              </a:rPr>
              <a:t>, </a:t>
            </a:r>
            <a:r>
              <a:rPr lang="lt-LT" dirty="0" err="1" smtClean="0">
                <a:solidFill>
                  <a:schemeClr val="accent5">
                    <a:lumMod val="10000"/>
                  </a:schemeClr>
                </a:solidFill>
              </a:rPr>
              <a:t>drawers</a:t>
            </a:r>
            <a:r>
              <a:rPr lang="lt-LT" dirty="0" smtClean="0">
                <a:solidFill>
                  <a:schemeClr val="accent5">
                    <a:lumMod val="10000"/>
                  </a:schemeClr>
                </a:solidFill>
              </a:rPr>
              <a:t>, </a:t>
            </a:r>
            <a:r>
              <a:rPr lang="lt-LT" dirty="0" err="1" smtClean="0">
                <a:solidFill>
                  <a:schemeClr val="accent5">
                    <a:lumMod val="10000"/>
                  </a:schemeClr>
                </a:solidFill>
              </a:rPr>
              <a:t>folders</a:t>
            </a:r>
            <a:r>
              <a:rPr lang="lt-LT" dirty="0" smtClean="0">
                <a:solidFill>
                  <a:schemeClr val="accent5">
                    <a:lumMod val="10000"/>
                  </a:schemeClr>
                </a:solidFill>
              </a:rPr>
              <a:t> etc.) </a:t>
            </a:r>
          </a:p>
          <a:p>
            <a:r>
              <a:rPr lang="lt-LT" dirty="0" err="1" smtClean="0">
                <a:solidFill>
                  <a:schemeClr val="accent5">
                    <a:lumMod val="10000"/>
                  </a:schemeClr>
                </a:solidFill>
              </a:rPr>
              <a:t>Restricted</a:t>
            </a:r>
            <a:r>
              <a:rPr lang="lt-LT" dirty="0" smtClean="0">
                <a:solidFill>
                  <a:schemeClr val="accent5">
                    <a:lumMod val="10000"/>
                  </a:schemeClr>
                </a:solidFill>
              </a:rPr>
              <a:t> </a:t>
            </a:r>
            <a:r>
              <a:rPr lang="lt-LT" dirty="0" err="1" smtClean="0">
                <a:solidFill>
                  <a:schemeClr val="accent5">
                    <a:lumMod val="10000"/>
                  </a:schemeClr>
                </a:solidFill>
              </a:rPr>
              <a:t>access</a:t>
            </a:r>
            <a:r>
              <a:rPr lang="lt-LT" dirty="0" smtClean="0">
                <a:solidFill>
                  <a:schemeClr val="accent5">
                    <a:lumMod val="10000"/>
                  </a:schemeClr>
                </a:solidFill>
              </a:rPr>
              <a:t>, </a:t>
            </a:r>
            <a:r>
              <a:rPr lang="lt-LT" dirty="0" err="1" smtClean="0">
                <a:solidFill>
                  <a:schemeClr val="accent5">
                    <a:lumMod val="10000"/>
                  </a:schemeClr>
                </a:solidFill>
              </a:rPr>
              <a:t>special</a:t>
            </a:r>
            <a:r>
              <a:rPr lang="lt-LT" dirty="0" smtClean="0">
                <a:solidFill>
                  <a:schemeClr val="accent5">
                    <a:lumMod val="10000"/>
                  </a:schemeClr>
                </a:solidFill>
              </a:rPr>
              <a:t> </a:t>
            </a:r>
            <a:r>
              <a:rPr lang="lt-LT" dirty="0" err="1" smtClean="0">
                <a:solidFill>
                  <a:schemeClr val="accent5">
                    <a:lumMod val="10000"/>
                  </a:schemeClr>
                </a:solidFill>
              </a:rPr>
              <a:t>order</a:t>
            </a:r>
            <a:r>
              <a:rPr lang="lt-LT" dirty="0" smtClean="0">
                <a:solidFill>
                  <a:schemeClr val="accent5">
                    <a:lumMod val="10000"/>
                  </a:schemeClr>
                </a:solidFill>
              </a:rPr>
              <a:t> </a:t>
            </a:r>
            <a:r>
              <a:rPr lang="lt-LT" dirty="0" err="1" smtClean="0">
                <a:solidFill>
                  <a:schemeClr val="accent5">
                    <a:lumMod val="10000"/>
                  </a:schemeClr>
                </a:solidFill>
              </a:rPr>
              <a:t>of</a:t>
            </a:r>
            <a:r>
              <a:rPr lang="lt-LT" dirty="0" smtClean="0">
                <a:solidFill>
                  <a:schemeClr val="accent5">
                    <a:lumMod val="10000"/>
                  </a:schemeClr>
                </a:solidFill>
              </a:rPr>
              <a:t> </a:t>
            </a:r>
            <a:r>
              <a:rPr lang="lt-LT" dirty="0" err="1" smtClean="0">
                <a:solidFill>
                  <a:schemeClr val="accent5">
                    <a:lumMod val="10000"/>
                  </a:schemeClr>
                </a:solidFill>
              </a:rPr>
              <a:t>service</a:t>
            </a:r>
            <a:endParaRPr lang="lt-LT" dirty="0">
              <a:solidFill>
                <a:schemeClr val="accent5">
                  <a:lumMod val="10000"/>
                </a:schemeClr>
              </a:solidFill>
            </a:endParaRPr>
          </a:p>
          <a:p>
            <a:endParaRPr lang="lt-LT" dirty="0"/>
          </a:p>
        </p:txBody>
      </p:sp>
    </p:spTree>
    <p:extLst>
      <p:ext uri="{BB962C8B-B14F-4D97-AF65-F5344CB8AC3E}">
        <p14:creationId xmlns:p14="http://schemas.microsoft.com/office/powerpoint/2010/main" val="216609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VU">
      <a:dk1>
        <a:srgbClr val="7A003B"/>
      </a:dk1>
      <a:lt1>
        <a:srgbClr val="FFFFFF"/>
      </a:lt1>
      <a:dk2>
        <a:srgbClr val="7A003B"/>
      </a:dk2>
      <a:lt2>
        <a:srgbClr val="FEFFFE"/>
      </a:lt2>
      <a:accent1>
        <a:srgbClr val="E03357"/>
      </a:accent1>
      <a:accent2>
        <a:srgbClr val="E2E3E2"/>
      </a:accent2>
      <a:accent3>
        <a:srgbClr val="3B3C3A"/>
      </a:accent3>
      <a:accent4>
        <a:srgbClr val="989998"/>
      </a:accent4>
      <a:accent5>
        <a:srgbClr val="D5D5D5"/>
      </a:accent5>
      <a:accent6>
        <a:srgbClr val="797979"/>
      </a:accent6>
      <a:hlink>
        <a:srgbClr val="E03357"/>
      </a:hlink>
      <a:folHlink>
        <a:srgbClr val="E2E3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VU">
      <a:dk1>
        <a:srgbClr val="7A003B"/>
      </a:dk1>
      <a:lt1>
        <a:srgbClr val="FFFFFF"/>
      </a:lt1>
      <a:dk2>
        <a:srgbClr val="7A003B"/>
      </a:dk2>
      <a:lt2>
        <a:srgbClr val="FEFFFE"/>
      </a:lt2>
      <a:accent1>
        <a:srgbClr val="E03357"/>
      </a:accent1>
      <a:accent2>
        <a:srgbClr val="E2E3E2"/>
      </a:accent2>
      <a:accent3>
        <a:srgbClr val="3B3C3A"/>
      </a:accent3>
      <a:accent4>
        <a:srgbClr val="989998"/>
      </a:accent4>
      <a:accent5>
        <a:srgbClr val="D5D5D5"/>
      </a:accent5>
      <a:accent6>
        <a:srgbClr val="797979"/>
      </a:accent6>
      <a:hlink>
        <a:srgbClr val="E03357"/>
      </a:hlink>
      <a:folHlink>
        <a:srgbClr val="E2E3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0C223A081B1F648BF661604AEA932C2" ma:contentTypeVersion="9" ma:contentTypeDescription="Ein neues Dokument erstellen." ma:contentTypeScope="" ma:versionID="7a665adf4558ddd9de3ccfe899ab9692">
  <xsd:schema xmlns:xsd="http://www.w3.org/2001/XMLSchema" xmlns:xs="http://www.w3.org/2001/XMLSchema" xmlns:p="http://schemas.microsoft.com/office/2006/metadata/properties" xmlns:ns2="bfc9929b-3242-4bbb-8782-2a88759adf68" xmlns:ns3="9233b2a3-b919-4278-a7c7-ed9e1eafb2c5" targetNamespace="http://schemas.microsoft.com/office/2006/metadata/properties" ma:root="true" ma:fieldsID="f8c9615dad88378fa04605449acb122d" ns2:_="" ns3:_="">
    <xsd:import namespace="bfc9929b-3242-4bbb-8782-2a88759adf68"/>
    <xsd:import namespace="9233b2a3-b919-4278-a7c7-ed9e1eafb2c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c9929b-3242-4bbb-8782-2a88759adf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markierungen" ma:readOnly="false" ma:fieldId="{5cf76f15-5ced-4ddc-b409-7134ff3c332f}" ma:taxonomyMulti="true" ma:sspId="eb3b36d6-0faa-4855-a8d6-bc4feed7827f"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233b2a3-b919-4278-a7c7-ed9e1eafb2c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4155fe9-4cdb-48c8-82ff-e441dcc5d90a}" ma:internalName="TaxCatchAll" ma:showField="CatchAllData" ma:web="9233b2a3-b919-4278-a7c7-ed9e1eafb2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233b2a3-b919-4278-a7c7-ed9e1eafb2c5" xsi:nil="true"/>
    <lcf76f155ced4ddcb4097134ff3c332f xmlns="bfc9929b-3242-4bbb-8782-2a88759adf6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C05C5D7-9E9A-4D9A-B2B3-68FF475B5A53}"/>
</file>

<file path=customXml/itemProps2.xml><?xml version="1.0" encoding="utf-8"?>
<ds:datastoreItem xmlns:ds="http://schemas.openxmlformats.org/officeDocument/2006/customXml" ds:itemID="{56B403F5-D31F-4BEE-9617-0C0A8B532E7C}"/>
</file>

<file path=customXml/itemProps3.xml><?xml version="1.0" encoding="utf-8"?>
<ds:datastoreItem xmlns:ds="http://schemas.openxmlformats.org/officeDocument/2006/customXml" ds:itemID="{030ABC1D-4044-452F-BB28-C32729E329B6}"/>
</file>

<file path=docProps/app.xml><?xml version="1.0" encoding="utf-8"?>
<Properties xmlns="http://schemas.openxmlformats.org/officeDocument/2006/extended-properties" xmlns:vt="http://schemas.openxmlformats.org/officeDocument/2006/docPropsVTypes">
  <Template/>
  <TotalTime>14572</TotalTime>
  <Words>1167</Words>
  <Application>Microsoft Office PowerPoint</Application>
  <PresentationFormat>Plačiaekranė</PresentationFormat>
  <Paragraphs>138</Paragraphs>
  <Slides>14</Slides>
  <Notes>14</Notes>
  <HiddenSlides>0</HiddenSlides>
  <MMClips>0</MMClips>
  <ScaleCrop>false</ScaleCrop>
  <HeadingPairs>
    <vt:vector size="6" baseType="variant">
      <vt:variant>
        <vt:lpstr>Naudojami šriftai</vt:lpstr>
      </vt:variant>
      <vt:variant>
        <vt:i4>3</vt:i4>
      </vt:variant>
      <vt:variant>
        <vt:lpstr>Tema</vt:lpstr>
      </vt:variant>
      <vt:variant>
        <vt:i4>2</vt:i4>
      </vt:variant>
      <vt:variant>
        <vt:lpstr>Skaidrių pavadinimai</vt:lpstr>
      </vt:variant>
      <vt:variant>
        <vt:i4>14</vt:i4>
      </vt:variant>
    </vt:vector>
  </HeadingPairs>
  <TitlesOfParts>
    <vt:vector size="19" baseType="lpstr">
      <vt:lpstr>Arial</vt:lpstr>
      <vt:lpstr>Calibri</vt:lpstr>
      <vt:lpstr>GT Walsheim</vt:lpstr>
      <vt:lpstr>Custom Design</vt:lpstr>
      <vt:lpstr>1_Custom Design</vt:lpstr>
      <vt:lpstr>Moving Collections in an emergency: Vilnius University Library  Vienna, 2022 09 07</vt:lpstr>
      <vt:lpstr>Main points</vt:lpstr>
      <vt:lpstr>„PowerPoint“ pateiktis</vt:lpstr>
      <vt:lpstr>Some treasures</vt:lpstr>
      <vt:lpstr>Scholarly Communication and Information Center</vt:lpstr>
      <vt:lpstr>„PowerPoint“ pateiktis</vt:lpstr>
      <vt:lpstr>„PowerPoint“ pateiktis</vt:lpstr>
      <vt:lpstr>Historical halls</vt:lpstr>
      <vt:lpstr>Storage of cultural heritage</vt:lpstr>
      <vt:lpstr>Legal basis </vt:lpstr>
      <vt:lpstr>Step by step</vt:lpstr>
      <vt:lpstr>Chalenges</vt:lpstr>
      <vt:lpstr>Final remarks</vt:lpstr>
      <vt:lpstr>Contacts</vt:lpstr>
    </vt:vector>
  </TitlesOfParts>
  <Company>Vilniaus universitetas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Rokas Aleliūnas</dc:creator>
  <cp:lastModifiedBy>admin</cp:lastModifiedBy>
  <cp:revision>250</cp:revision>
  <cp:lastPrinted>2022-09-05T13:03:52Z</cp:lastPrinted>
  <dcterms:created xsi:type="dcterms:W3CDTF">2017-06-28T06:49:28Z</dcterms:created>
  <dcterms:modified xsi:type="dcterms:W3CDTF">2022-09-07T11:28:50Z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0x010100B0C223A081B1F648BF661604AEA932C2</vt:lpwstr>
  </property>
</Properties>
</file>