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11"/>
  </p:notesMasterIdLst>
  <p:sldIdLst>
    <p:sldId id="258" r:id="rId3"/>
    <p:sldId id="265" r:id="rId4"/>
    <p:sldId id="276" r:id="rId5"/>
    <p:sldId id="277" r:id="rId6"/>
    <p:sldId id="279" r:id="rId7"/>
    <p:sldId id="280" r:id="rId8"/>
    <p:sldId id="281" r:id="rId9"/>
    <p:sldId id="271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6A4B00-B0CD-4442-BCBA-467267271620}" v="30" dt="2022-09-03T10:48:22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Korbu" userId="b6a3a528-d5fd-4526-8a0b-04b8c986016a" providerId="ADAL" clId="{0AF8B79A-8788-4B20-A8C1-0A577676D425}"/>
    <pc:docChg chg="undo custSel addSld delSld modSld sldOrd delMainMaster">
      <pc:chgData name="Nina Korbu" userId="b6a3a528-d5fd-4526-8a0b-04b8c986016a" providerId="ADAL" clId="{0AF8B79A-8788-4B20-A8C1-0A577676D425}" dt="2022-09-02T12:30:21.620" v="1820" actId="2696"/>
      <pc:docMkLst>
        <pc:docMk/>
      </pc:docMkLst>
      <pc:sldChg chg="del">
        <pc:chgData name="Nina Korbu" userId="b6a3a528-d5fd-4526-8a0b-04b8c986016a" providerId="ADAL" clId="{0AF8B79A-8788-4B20-A8C1-0A577676D425}" dt="2022-09-02T11:28:17.828" v="0" actId="2696"/>
        <pc:sldMkLst>
          <pc:docMk/>
          <pc:sldMk cId="3799277059" sldId="256"/>
        </pc:sldMkLst>
      </pc:sldChg>
      <pc:sldChg chg="del">
        <pc:chgData name="Nina Korbu" userId="b6a3a528-d5fd-4526-8a0b-04b8c986016a" providerId="ADAL" clId="{0AF8B79A-8788-4B20-A8C1-0A577676D425}" dt="2022-09-02T11:28:28.546" v="1" actId="2696"/>
        <pc:sldMkLst>
          <pc:docMk/>
          <pc:sldMk cId="316486280" sldId="257"/>
        </pc:sldMkLst>
      </pc:sldChg>
      <pc:sldChg chg="modSp mod">
        <pc:chgData name="Nina Korbu" userId="b6a3a528-d5fd-4526-8a0b-04b8c986016a" providerId="ADAL" clId="{0AF8B79A-8788-4B20-A8C1-0A577676D425}" dt="2022-09-02T11:43:33.144" v="248" actId="20577"/>
        <pc:sldMkLst>
          <pc:docMk/>
          <pc:sldMk cId="1005137399" sldId="258"/>
        </pc:sldMkLst>
        <pc:spChg chg="mod">
          <ac:chgData name="Nina Korbu" userId="b6a3a528-d5fd-4526-8a0b-04b8c986016a" providerId="ADAL" clId="{0AF8B79A-8788-4B20-A8C1-0A577676D425}" dt="2022-09-02T11:43:33.144" v="248" actId="20577"/>
          <ac:spMkLst>
            <pc:docMk/>
            <pc:sldMk cId="1005137399" sldId="258"/>
            <ac:spMk id="2" creationId="{00000000-0000-0000-0000-000000000000}"/>
          </ac:spMkLst>
        </pc:spChg>
        <pc:spChg chg="mod">
          <ac:chgData name="Nina Korbu" userId="b6a3a528-d5fd-4526-8a0b-04b8c986016a" providerId="ADAL" clId="{0AF8B79A-8788-4B20-A8C1-0A577676D425}" dt="2022-09-02T11:33:03.968" v="118" actId="20577"/>
          <ac:spMkLst>
            <pc:docMk/>
            <pc:sldMk cId="1005137399" sldId="258"/>
            <ac:spMk id="3" creationId="{00000000-0000-0000-0000-000000000000}"/>
          </ac:spMkLst>
        </pc:spChg>
      </pc:sldChg>
      <pc:sldChg chg="modSp del mod">
        <pc:chgData name="Nina Korbu" userId="b6a3a528-d5fd-4526-8a0b-04b8c986016a" providerId="ADAL" clId="{0AF8B79A-8788-4B20-A8C1-0A577676D425}" dt="2022-09-02T12:30:21.620" v="1820" actId="2696"/>
        <pc:sldMkLst>
          <pc:docMk/>
          <pc:sldMk cId="1274984650" sldId="259"/>
        </pc:sldMkLst>
        <pc:spChg chg="mod">
          <ac:chgData name="Nina Korbu" userId="b6a3a528-d5fd-4526-8a0b-04b8c986016a" providerId="ADAL" clId="{0AF8B79A-8788-4B20-A8C1-0A577676D425}" dt="2022-09-02T11:45:14.689" v="278" actId="20577"/>
          <ac:spMkLst>
            <pc:docMk/>
            <pc:sldMk cId="1274984650" sldId="259"/>
            <ac:spMk id="2" creationId="{00000000-0000-0000-0000-000000000000}"/>
          </ac:spMkLst>
        </pc:spChg>
      </pc:sldChg>
      <pc:sldChg chg="modSp del mod">
        <pc:chgData name="Nina Korbu" userId="b6a3a528-d5fd-4526-8a0b-04b8c986016a" providerId="ADAL" clId="{0AF8B79A-8788-4B20-A8C1-0A577676D425}" dt="2022-09-02T11:47:23.409" v="284" actId="2696"/>
        <pc:sldMkLst>
          <pc:docMk/>
          <pc:sldMk cId="2593522776" sldId="260"/>
        </pc:sldMkLst>
        <pc:spChg chg="mod">
          <ac:chgData name="Nina Korbu" userId="b6a3a528-d5fd-4526-8a0b-04b8c986016a" providerId="ADAL" clId="{0AF8B79A-8788-4B20-A8C1-0A577676D425}" dt="2022-09-02T11:34:10.648" v="123" actId="14100"/>
          <ac:spMkLst>
            <pc:docMk/>
            <pc:sldMk cId="2593522776" sldId="260"/>
            <ac:spMk id="3" creationId="{00000000-0000-0000-0000-000000000000}"/>
          </ac:spMkLst>
        </pc:spChg>
      </pc:sldChg>
      <pc:sldChg chg="del">
        <pc:chgData name="Nina Korbu" userId="b6a3a528-d5fd-4526-8a0b-04b8c986016a" providerId="ADAL" clId="{0AF8B79A-8788-4B20-A8C1-0A577676D425}" dt="2022-09-02T11:47:39.005" v="285" actId="2696"/>
        <pc:sldMkLst>
          <pc:docMk/>
          <pc:sldMk cId="1772279232" sldId="261"/>
        </pc:sldMkLst>
      </pc:sldChg>
      <pc:sldChg chg="del">
        <pc:chgData name="Nina Korbu" userId="b6a3a528-d5fd-4526-8a0b-04b8c986016a" providerId="ADAL" clId="{0AF8B79A-8788-4B20-A8C1-0A577676D425}" dt="2022-09-02T11:47:46.414" v="286" actId="2696"/>
        <pc:sldMkLst>
          <pc:docMk/>
          <pc:sldMk cId="864654453" sldId="262"/>
        </pc:sldMkLst>
      </pc:sldChg>
      <pc:sldChg chg="del">
        <pc:chgData name="Nina Korbu" userId="b6a3a528-d5fd-4526-8a0b-04b8c986016a" providerId="ADAL" clId="{0AF8B79A-8788-4B20-A8C1-0A577676D425}" dt="2022-09-02T11:47:51.382" v="287" actId="2696"/>
        <pc:sldMkLst>
          <pc:docMk/>
          <pc:sldMk cId="1680647620" sldId="263"/>
        </pc:sldMkLst>
      </pc:sldChg>
      <pc:sldChg chg="del">
        <pc:chgData name="Nina Korbu" userId="b6a3a528-d5fd-4526-8a0b-04b8c986016a" providerId="ADAL" clId="{0AF8B79A-8788-4B20-A8C1-0A577676D425}" dt="2022-09-02T11:48:00.909" v="288" actId="2696"/>
        <pc:sldMkLst>
          <pc:docMk/>
          <pc:sldMk cId="3590256347" sldId="264"/>
        </pc:sldMkLst>
      </pc:sldChg>
      <pc:sldChg chg="ord">
        <pc:chgData name="Nina Korbu" userId="b6a3a528-d5fd-4526-8a0b-04b8c986016a" providerId="ADAL" clId="{0AF8B79A-8788-4B20-A8C1-0A577676D425}" dt="2022-09-02T11:50:42.409" v="298"/>
        <pc:sldMkLst>
          <pc:docMk/>
          <pc:sldMk cId="624118133" sldId="265"/>
        </pc:sldMkLst>
      </pc:sldChg>
      <pc:sldChg chg="del">
        <pc:chgData name="Nina Korbu" userId="b6a3a528-d5fd-4526-8a0b-04b8c986016a" providerId="ADAL" clId="{0AF8B79A-8788-4B20-A8C1-0A577676D425}" dt="2022-09-02T11:48:18.863" v="289" actId="2696"/>
        <pc:sldMkLst>
          <pc:docMk/>
          <pc:sldMk cId="2668003380" sldId="266"/>
        </pc:sldMkLst>
      </pc:sldChg>
      <pc:sldChg chg="del">
        <pc:chgData name="Nina Korbu" userId="b6a3a528-d5fd-4526-8a0b-04b8c986016a" providerId="ADAL" clId="{0AF8B79A-8788-4B20-A8C1-0A577676D425}" dt="2022-09-02T11:48:28.103" v="290" actId="2696"/>
        <pc:sldMkLst>
          <pc:docMk/>
          <pc:sldMk cId="2385981210" sldId="267"/>
        </pc:sldMkLst>
      </pc:sldChg>
      <pc:sldChg chg="del">
        <pc:chgData name="Nina Korbu" userId="b6a3a528-d5fd-4526-8a0b-04b8c986016a" providerId="ADAL" clId="{0AF8B79A-8788-4B20-A8C1-0A577676D425}" dt="2022-09-02T11:48:35.992" v="291" actId="2696"/>
        <pc:sldMkLst>
          <pc:docMk/>
          <pc:sldMk cId="875318798" sldId="268"/>
        </pc:sldMkLst>
      </pc:sldChg>
      <pc:sldChg chg="del">
        <pc:chgData name="Nina Korbu" userId="b6a3a528-d5fd-4526-8a0b-04b8c986016a" providerId="ADAL" clId="{0AF8B79A-8788-4B20-A8C1-0A577676D425}" dt="2022-09-02T11:48:40.230" v="292" actId="2696"/>
        <pc:sldMkLst>
          <pc:docMk/>
          <pc:sldMk cId="1765337334" sldId="269"/>
        </pc:sldMkLst>
      </pc:sldChg>
      <pc:sldChg chg="del">
        <pc:chgData name="Nina Korbu" userId="b6a3a528-d5fd-4526-8a0b-04b8c986016a" providerId="ADAL" clId="{0AF8B79A-8788-4B20-A8C1-0A577676D425}" dt="2022-09-02T11:48:47.351" v="293" actId="2696"/>
        <pc:sldMkLst>
          <pc:docMk/>
          <pc:sldMk cId="1254549832" sldId="270"/>
        </pc:sldMkLst>
      </pc:sldChg>
      <pc:sldChg chg="del">
        <pc:chgData name="Nina Korbu" userId="b6a3a528-d5fd-4526-8a0b-04b8c986016a" providerId="ADAL" clId="{0AF8B79A-8788-4B20-A8C1-0A577676D425}" dt="2022-09-02T11:49:07.399" v="294" actId="2696"/>
        <pc:sldMkLst>
          <pc:docMk/>
          <pc:sldMk cId="489537079" sldId="272"/>
        </pc:sldMkLst>
      </pc:sldChg>
      <pc:sldChg chg="del">
        <pc:chgData name="Nina Korbu" userId="b6a3a528-d5fd-4526-8a0b-04b8c986016a" providerId="ADAL" clId="{0AF8B79A-8788-4B20-A8C1-0A577676D425}" dt="2022-09-02T11:49:15.824" v="295" actId="2696"/>
        <pc:sldMkLst>
          <pc:docMk/>
          <pc:sldMk cId="26350417" sldId="273"/>
        </pc:sldMkLst>
      </pc:sldChg>
      <pc:sldChg chg="del">
        <pc:chgData name="Nina Korbu" userId="b6a3a528-d5fd-4526-8a0b-04b8c986016a" providerId="ADAL" clId="{0AF8B79A-8788-4B20-A8C1-0A577676D425}" dt="2022-09-02T11:49:25.727" v="296" actId="2696"/>
        <pc:sldMkLst>
          <pc:docMk/>
          <pc:sldMk cId="1745128076" sldId="274"/>
        </pc:sldMkLst>
      </pc:sldChg>
      <pc:sldChg chg="modSp new mod">
        <pc:chgData name="Nina Korbu" userId="b6a3a528-d5fd-4526-8a0b-04b8c986016a" providerId="ADAL" clId="{0AF8B79A-8788-4B20-A8C1-0A577676D425}" dt="2022-09-02T11:44:50.698" v="272" actId="6549"/>
        <pc:sldMkLst>
          <pc:docMk/>
          <pc:sldMk cId="1726253311" sldId="276"/>
        </pc:sldMkLst>
        <pc:spChg chg="mod">
          <ac:chgData name="Nina Korbu" userId="b6a3a528-d5fd-4526-8a0b-04b8c986016a" providerId="ADAL" clId="{0AF8B79A-8788-4B20-A8C1-0A577676D425}" dt="2022-09-02T11:44:50.698" v="272" actId="6549"/>
          <ac:spMkLst>
            <pc:docMk/>
            <pc:sldMk cId="1726253311" sldId="276"/>
            <ac:spMk id="2" creationId="{F843D49B-2D74-4FC7-93EB-691BD965414F}"/>
          </ac:spMkLst>
        </pc:spChg>
        <pc:spChg chg="mod">
          <ac:chgData name="Nina Korbu" userId="b6a3a528-d5fd-4526-8a0b-04b8c986016a" providerId="ADAL" clId="{0AF8B79A-8788-4B20-A8C1-0A577676D425}" dt="2022-09-02T11:44:00.997" v="264" actId="20577"/>
          <ac:spMkLst>
            <pc:docMk/>
            <pc:sldMk cId="1726253311" sldId="276"/>
            <ac:spMk id="3" creationId="{6076895A-1ABD-4CC2-8B38-4EBBE6FAC8FD}"/>
          </ac:spMkLst>
        </pc:spChg>
      </pc:sldChg>
      <pc:sldChg chg="modSp new mod">
        <pc:chgData name="Nina Korbu" userId="b6a3a528-d5fd-4526-8a0b-04b8c986016a" providerId="ADAL" clId="{0AF8B79A-8788-4B20-A8C1-0A577676D425}" dt="2022-09-02T12:00:09.421" v="808" actId="20577"/>
        <pc:sldMkLst>
          <pc:docMk/>
          <pc:sldMk cId="172661124" sldId="277"/>
        </pc:sldMkLst>
        <pc:spChg chg="mod">
          <ac:chgData name="Nina Korbu" userId="b6a3a528-d5fd-4526-8a0b-04b8c986016a" providerId="ADAL" clId="{0AF8B79A-8788-4B20-A8C1-0A577676D425}" dt="2022-09-02T11:59:22.440" v="805" actId="207"/>
          <ac:spMkLst>
            <pc:docMk/>
            <pc:sldMk cId="172661124" sldId="277"/>
            <ac:spMk id="2" creationId="{3E4EF372-C6C1-4464-8B5A-D181517F368E}"/>
          </ac:spMkLst>
        </pc:spChg>
        <pc:spChg chg="mod">
          <ac:chgData name="Nina Korbu" userId="b6a3a528-d5fd-4526-8a0b-04b8c986016a" providerId="ADAL" clId="{0AF8B79A-8788-4B20-A8C1-0A577676D425}" dt="2022-09-02T12:00:09.421" v="808" actId="20577"/>
          <ac:spMkLst>
            <pc:docMk/>
            <pc:sldMk cId="172661124" sldId="277"/>
            <ac:spMk id="3" creationId="{95B52620-E288-4E44-A0FA-890309E0344A}"/>
          </ac:spMkLst>
        </pc:spChg>
      </pc:sldChg>
      <pc:sldChg chg="modSp add mod">
        <pc:chgData name="Nina Korbu" userId="b6a3a528-d5fd-4526-8a0b-04b8c986016a" providerId="ADAL" clId="{0AF8B79A-8788-4B20-A8C1-0A577676D425}" dt="2022-09-02T11:47:10.404" v="283" actId="20577"/>
        <pc:sldMkLst>
          <pc:docMk/>
          <pc:sldMk cId="3767522091" sldId="278"/>
        </pc:sldMkLst>
        <pc:spChg chg="mod">
          <ac:chgData name="Nina Korbu" userId="b6a3a528-d5fd-4526-8a0b-04b8c986016a" providerId="ADAL" clId="{0AF8B79A-8788-4B20-A8C1-0A577676D425}" dt="2022-09-02T11:47:10.404" v="283" actId="20577"/>
          <ac:spMkLst>
            <pc:docMk/>
            <pc:sldMk cId="3767522091" sldId="278"/>
            <ac:spMk id="3" creationId="{00000000-0000-0000-0000-000000000000}"/>
          </ac:spMkLst>
        </pc:spChg>
      </pc:sldChg>
      <pc:sldChg chg="modSp new mod">
        <pc:chgData name="Nina Korbu" userId="b6a3a528-d5fd-4526-8a0b-04b8c986016a" providerId="ADAL" clId="{0AF8B79A-8788-4B20-A8C1-0A577676D425}" dt="2022-09-02T12:06:10.947" v="1124" actId="20577"/>
        <pc:sldMkLst>
          <pc:docMk/>
          <pc:sldMk cId="485373666" sldId="279"/>
        </pc:sldMkLst>
        <pc:spChg chg="mod">
          <ac:chgData name="Nina Korbu" userId="b6a3a528-d5fd-4526-8a0b-04b8c986016a" providerId="ADAL" clId="{0AF8B79A-8788-4B20-A8C1-0A577676D425}" dt="2022-09-02T12:01:07.796" v="814" actId="207"/>
          <ac:spMkLst>
            <pc:docMk/>
            <pc:sldMk cId="485373666" sldId="279"/>
            <ac:spMk id="2" creationId="{CCE8E333-338B-496B-B99B-5EC3B125BE8B}"/>
          </ac:spMkLst>
        </pc:spChg>
        <pc:spChg chg="mod">
          <ac:chgData name="Nina Korbu" userId="b6a3a528-d5fd-4526-8a0b-04b8c986016a" providerId="ADAL" clId="{0AF8B79A-8788-4B20-A8C1-0A577676D425}" dt="2022-09-02T12:06:10.947" v="1124" actId="20577"/>
          <ac:spMkLst>
            <pc:docMk/>
            <pc:sldMk cId="485373666" sldId="279"/>
            <ac:spMk id="3" creationId="{5959B904-BA33-4352-ADC0-28312FDEEAA1}"/>
          </ac:spMkLst>
        </pc:spChg>
      </pc:sldChg>
      <pc:sldChg chg="add del">
        <pc:chgData name="Nina Korbu" userId="b6a3a528-d5fd-4526-8a0b-04b8c986016a" providerId="ADAL" clId="{0AF8B79A-8788-4B20-A8C1-0A577676D425}" dt="2022-09-02T11:54:35.124" v="472" actId="27028"/>
        <pc:sldMkLst>
          <pc:docMk/>
          <pc:sldMk cId="2593522776" sldId="279"/>
        </pc:sldMkLst>
      </pc:sldChg>
      <pc:sldChg chg="modSp new mod">
        <pc:chgData name="Nina Korbu" userId="b6a3a528-d5fd-4526-8a0b-04b8c986016a" providerId="ADAL" clId="{0AF8B79A-8788-4B20-A8C1-0A577676D425}" dt="2022-09-02T12:13:48.687" v="1328" actId="20577"/>
        <pc:sldMkLst>
          <pc:docMk/>
          <pc:sldMk cId="3203738200" sldId="280"/>
        </pc:sldMkLst>
        <pc:spChg chg="mod">
          <ac:chgData name="Nina Korbu" userId="b6a3a528-d5fd-4526-8a0b-04b8c986016a" providerId="ADAL" clId="{0AF8B79A-8788-4B20-A8C1-0A577676D425}" dt="2022-09-02T12:07:09.277" v="1130" actId="207"/>
          <ac:spMkLst>
            <pc:docMk/>
            <pc:sldMk cId="3203738200" sldId="280"/>
            <ac:spMk id="2" creationId="{DBC1D18E-08E0-43C0-B7ED-3AF665B891E9}"/>
          </ac:spMkLst>
        </pc:spChg>
        <pc:spChg chg="mod">
          <ac:chgData name="Nina Korbu" userId="b6a3a528-d5fd-4526-8a0b-04b8c986016a" providerId="ADAL" clId="{0AF8B79A-8788-4B20-A8C1-0A577676D425}" dt="2022-09-02T12:13:48.687" v="1328" actId="20577"/>
          <ac:spMkLst>
            <pc:docMk/>
            <pc:sldMk cId="3203738200" sldId="280"/>
            <ac:spMk id="3" creationId="{3E82E695-08B6-428E-8F37-4EE804CE7302}"/>
          </ac:spMkLst>
        </pc:spChg>
      </pc:sldChg>
      <pc:sldChg chg="modSp new mod">
        <pc:chgData name="Nina Korbu" userId="b6a3a528-d5fd-4526-8a0b-04b8c986016a" providerId="ADAL" clId="{0AF8B79A-8788-4B20-A8C1-0A577676D425}" dt="2022-09-02T12:25:11.549" v="1819" actId="313"/>
        <pc:sldMkLst>
          <pc:docMk/>
          <pc:sldMk cId="613652032" sldId="281"/>
        </pc:sldMkLst>
        <pc:spChg chg="mod">
          <ac:chgData name="Nina Korbu" userId="b6a3a528-d5fd-4526-8a0b-04b8c986016a" providerId="ADAL" clId="{0AF8B79A-8788-4B20-A8C1-0A577676D425}" dt="2022-09-02T12:14:22.312" v="1334" actId="207"/>
          <ac:spMkLst>
            <pc:docMk/>
            <pc:sldMk cId="613652032" sldId="281"/>
            <ac:spMk id="2" creationId="{984DFBFE-AD64-41CC-A279-F782E1A9CA27}"/>
          </ac:spMkLst>
        </pc:spChg>
        <pc:spChg chg="mod">
          <ac:chgData name="Nina Korbu" userId="b6a3a528-d5fd-4526-8a0b-04b8c986016a" providerId="ADAL" clId="{0AF8B79A-8788-4B20-A8C1-0A577676D425}" dt="2022-09-02T12:25:11.549" v="1819" actId="313"/>
          <ac:spMkLst>
            <pc:docMk/>
            <pc:sldMk cId="613652032" sldId="281"/>
            <ac:spMk id="3" creationId="{23CFFACA-B16B-4DCD-A45F-787DB695F0A4}"/>
          </ac:spMkLst>
        </pc:spChg>
      </pc:sldChg>
      <pc:sldMasterChg chg="del delSldLayout">
        <pc:chgData name="Nina Korbu" userId="b6a3a528-d5fd-4526-8a0b-04b8c986016a" providerId="ADAL" clId="{0AF8B79A-8788-4B20-A8C1-0A577676D425}" dt="2022-09-02T11:28:28.546" v="1" actId="2696"/>
        <pc:sldMasterMkLst>
          <pc:docMk/>
          <pc:sldMasterMk cId="2552408731" sldId="2147483660"/>
        </pc:sldMasterMkLst>
        <pc:sldLayoutChg chg="del">
          <pc:chgData name="Nina Korbu" userId="b6a3a528-d5fd-4526-8a0b-04b8c986016a" providerId="ADAL" clId="{0AF8B79A-8788-4B20-A8C1-0A577676D425}" dt="2022-09-02T11:28:28.546" v="1" actId="2696"/>
          <pc:sldLayoutMkLst>
            <pc:docMk/>
            <pc:sldMasterMk cId="2552408731" sldId="2147483660"/>
            <pc:sldLayoutMk cId="2817115963" sldId="2147483651"/>
          </pc:sldLayoutMkLst>
        </pc:sldLayoutChg>
        <pc:sldLayoutChg chg="del">
          <pc:chgData name="Nina Korbu" userId="b6a3a528-d5fd-4526-8a0b-04b8c986016a" providerId="ADAL" clId="{0AF8B79A-8788-4B20-A8C1-0A577676D425}" dt="2022-09-02T11:28:28.546" v="1" actId="2696"/>
          <pc:sldLayoutMkLst>
            <pc:docMk/>
            <pc:sldMasterMk cId="2552408731" sldId="2147483660"/>
            <pc:sldLayoutMk cId="4174455495" sldId="2147483652"/>
          </pc:sldLayoutMkLst>
        </pc:sldLayoutChg>
        <pc:sldLayoutChg chg="del">
          <pc:chgData name="Nina Korbu" userId="b6a3a528-d5fd-4526-8a0b-04b8c986016a" providerId="ADAL" clId="{0AF8B79A-8788-4B20-A8C1-0A577676D425}" dt="2022-09-02T11:28:28.546" v="1" actId="2696"/>
          <pc:sldLayoutMkLst>
            <pc:docMk/>
            <pc:sldMasterMk cId="2552408731" sldId="2147483660"/>
            <pc:sldLayoutMk cId="3404013052" sldId="2147483653"/>
          </pc:sldLayoutMkLst>
        </pc:sldLayoutChg>
        <pc:sldLayoutChg chg="del">
          <pc:chgData name="Nina Korbu" userId="b6a3a528-d5fd-4526-8a0b-04b8c986016a" providerId="ADAL" clId="{0AF8B79A-8788-4B20-A8C1-0A577676D425}" dt="2022-09-02T11:28:28.546" v="1" actId="2696"/>
          <pc:sldLayoutMkLst>
            <pc:docMk/>
            <pc:sldMasterMk cId="2552408731" sldId="2147483660"/>
            <pc:sldLayoutMk cId="1198703261" sldId="2147483654"/>
          </pc:sldLayoutMkLst>
        </pc:sldLayoutChg>
        <pc:sldLayoutChg chg="del">
          <pc:chgData name="Nina Korbu" userId="b6a3a528-d5fd-4526-8a0b-04b8c986016a" providerId="ADAL" clId="{0AF8B79A-8788-4B20-A8C1-0A577676D425}" dt="2022-09-02T11:28:28.546" v="1" actId="2696"/>
          <pc:sldLayoutMkLst>
            <pc:docMk/>
            <pc:sldMasterMk cId="2552408731" sldId="2147483660"/>
            <pc:sldLayoutMk cId="488581830" sldId="2147483655"/>
          </pc:sldLayoutMkLst>
        </pc:sldLayoutChg>
        <pc:sldLayoutChg chg="del">
          <pc:chgData name="Nina Korbu" userId="b6a3a528-d5fd-4526-8a0b-04b8c986016a" providerId="ADAL" clId="{0AF8B79A-8788-4B20-A8C1-0A577676D425}" dt="2022-09-02T11:28:28.546" v="1" actId="2696"/>
          <pc:sldLayoutMkLst>
            <pc:docMk/>
            <pc:sldMasterMk cId="2552408731" sldId="2147483660"/>
            <pc:sldLayoutMk cId="1627840017" sldId="2147483656"/>
          </pc:sldLayoutMkLst>
        </pc:sldLayoutChg>
        <pc:sldLayoutChg chg="del">
          <pc:chgData name="Nina Korbu" userId="b6a3a528-d5fd-4526-8a0b-04b8c986016a" providerId="ADAL" clId="{0AF8B79A-8788-4B20-A8C1-0A577676D425}" dt="2022-09-02T11:28:28.546" v="1" actId="2696"/>
          <pc:sldLayoutMkLst>
            <pc:docMk/>
            <pc:sldMasterMk cId="2552408731" sldId="2147483660"/>
            <pc:sldLayoutMk cId="2937694289" sldId="2147483657"/>
          </pc:sldLayoutMkLst>
        </pc:sldLayoutChg>
        <pc:sldLayoutChg chg="del">
          <pc:chgData name="Nina Korbu" userId="b6a3a528-d5fd-4526-8a0b-04b8c986016a" providerId="ADAL" clId="{0AF8B79A-8788-4B20-A8C1-0A577676D425}" dt="2022-09-02T11:28:28.546" v="1" actId="2696"/>
          <pc:sldLayoutMkLst>
            <pc:docMk/>
            <pc:sldMasterMk cId="2552408731" sldId="2147483660"/>
            <pc:sldLayoutMk cId="517964905" sldId="2147483658"/>
          </pc:sldLayoutMkLst>
        </pc:sldLayoutChg>
        <pc:sldLayoutChg chg="del">
          <pc:chgData name="Nina Korbu" userId="b6a3a528-d5fd-4526-8a0b-04b8c986016a" providerId="ADAL" clId="{0AF8B79A-8788-4B20-A8C1-0A577676D425}" dt="2022-09-02T11:28:28.546" v="1" actId="2696"/>
          <pc:sldLayoutMkLst>
            <pc:docMk/>
            <pc:sldMasterMk cId="2552408731" sldId="2147483660"/>
            <pc:sldLayoutMk cId="2169770876" sldId="2147483659"/>
          </pc:sldLayoutMkLst>
        </pc:sldLayoutChg>
        <pc:sldLayoutChg chg="del">
          <pc:chgData name="Nina Korbu" userId="b6a3a528-d5fd-4526-8a0b-04b8c986016a" providerId="ADAL" clId="{0AF8B79A-8788-4B20-A8C1-0A577676D425}" dt="2022-09-02T11:28:28.546" v="1" actId="2696"/>
          <pc:sldLayoutMkLst>
            <pc:docMk/>
            <pc:sldMasterMk cId="2552408731" sldId="2147483660"/>
            <pc:sldLayoutMk cId="429948240" sldId="2147483661"/>
          </pc:sldLayoutMkLst>
        </pc:sldLayoutChg>
        <pc:sldLayoutChg chg="del">
          <pc:chgData name="Nina Korbu" userId="b6a3a528-d5fd-4526-8a0b-04b8c986016a" providerId="ADAL" clId="{0AF8B79A-8788-4B20-A8C1-0A577676D425}" dt="2022-09-02T11:28:28.546" v="1" actId="2696"/>
          <pc:sldLayoutMkLst>
            <pc:docMk/>
            <pc:sldMasterMk cId="2552408731" sldId="2147483660"/>
            <pc:sldLayoutMk cId="202604864" sldId="2147483662"/>
          </pc:sldLayoutMkLst>
        </pc:sldLayoutChg>
      </pc:sldMasterChg>
    </pc:docChg>
  </pc:docChgLst>
  <pc:docChgLst>
    <pc:chgData name="Nina Korbu" userId="b6a3a528-d5fd-4526-8a0b-04b8c986016a" providerId="ADAL" clId="{4B6A4B00-B0CD-4442-BCBA-467267271620}"/>
    <pc:docChg chg="custSel delSld modSld">
      <pc:chgData name="Nina Korbu" userId="b6a3a528-d5fd-4526-8a0b-04b8c986016a" providerId="ADAL" clId="{4B6A4B00-B0CD-4442-BCBA-467267271620}" dt="2022-09-03T10:51:29.513" v="54" actId="20577"/>
      <pc:docMkLst>
        <pc:docMk/>
      </pc:docMkLst>
      <pc:sldChg chg="modSp mod">
        <pc:chgData name="Nina Korbu" userId="b6a3a528-d5fd-4526-8a0b-04b8c986016a" providerId="ADAL" clId="{4B6A4B00-B0CD-4442-BCBA-467267271620}" dt="2022-09-03T10:51:29.513" v="54" actId="20577"/>
        <pc:sldMkLst>
          <pc:docMk/>
          <pc:sldMk cId="1005137399" sldId="258"/>
        </pc:sldMkLst>
        <pc:spChg chg="mod">
          <ac:chgData name="Nina Korbu" userId="b6a3a528-d5fd-4526-8a0b-04b8c986016a" providerId="ADAL" clId="{4B6A4B00-B0CD-4442-BCBA-467267271620}" dt="2022-09-03T10:51:13.108" v="52" actId="27636"/>
          <ac:spMkLst>
            <pc:docMk/>
            <pc:sldMk cId="1005137399" sldId="258"/>
            <ac:spMk id="2" creationId="{00000000-0000-0000-0000-000000000000}"/>
          </ac:spMkLst>
        </pc:spChg>
        <pc:spChg chg="mod">
          <ac:chgData name="Nina Korbu" userId="b6a3a528-d5fd-4526-8a0b-04b8c986016a" providerId="ADAL" clId="{4B6A4B00-B0CD-4442-BCBA-467267271620}" dt="2022-09-03T10:51:29.513" v="54" actId="20577"/>
          <ac:spMkLst>
            <pc:docMk/>
            <pc:sldMk cId="1005137399" sldId="258"/>
            <ac:spMk id="3" creationId="{00000000-0000-0000-0000-000000000000}"/>
          </ac:spMkLst>
        </pc:spChg>
      </pc:sldChg>
      <pc:sldChg chg="addSp delSp modSp mod">
        <pc:chgData name="Nina Korbu" userId="b6a3a528-d5fd-4526-8a0b-04b8c986016a" providerId="ADAL" clId="{4B6A4B00-B0CD-4442-BCBA-467267271620}" dt="2022-09-03T10:48:22.658" v="47" actId="1076"/>
        <pc:sldMkLst>
          <pc:docMk/>
          <pc:sldMk cId="624118133" sldId="265"/>
        </pc:sldMkLst>
        <pc:spChg chg="del mod">
          <ac:chgData name="Nina Korbu" userId="b6a3a528-d5fd-4526-8a0b-04b8c986016a" providerId="ADAL" clId="{4B6A4B00-B0CD-4442-BCBA-467267271620}" dt="2022-09-03T10:43:30.003" v="1" actId="22"/>
          <ac:spMkLst>
            <pc:docMk/>
            <pc:sldMk cId="624118133" sldId="265"/>
            <ac:spMk id="3" creationId="{ADD14BE2-C947-424F-9CC1-0D09B155AE4F}"/>
          </ac:spMkLst>
        </pc:spChg>
        <pc:spChg chg="add mod">
          <ac:chgData name="Nina Korbu" userId="b6a3a528-d5fd-4526-8a0b-04b8c986016a" providerId="ADAL" clId="{4B6A4B00-B0CD-4442-BCBA-467267271620}" dt="2022-09-03T10:48:12.857" v="46" actId="255"/>
          <ac:spMkLst>
            <pc:docMk/>
            <pc:sldMk cId="624118133" sldId="265"/>
            <ac:spMk id="7" creationId="{56463F66-C245-43DF-BFC6-E1EF8E7B5D88}"/>
          </ac:spMkLst>
        </pc:spChg>
        <pc:picChg chg="add mod">
          <ac:chgData name="Nina Korbu" userId="b6a3a528-d5fd-4526-8a0b-04b8c986016a" providerId="ADAL" clId="{4B6A4B00-B0CD-4442-BCBA-467267271620}" dt="2022-09-03T10:48:22.658" v="47" actId="1076"/>
          <ac:picMkLst>
            <pc:docMk/>
            <pc:sldMk cId="624118133" sldId="265"/>
            <ac:picMk id="5" creationId="{304E1467-DA86-4EDC-9A9A-A86F1611E2BD}"/>
          </ac:picMkLst>
        </pc:picChg>
      </pc:sldChg>
      <pc:sldChg chg="del">
        <pc:chgData name="Nina Korbu" userId="b6a3a528-d5fd-4526-8a0b-04b8c986016a" providerId="ADAL" clId="{4B6A4B00-B0CD-4442-BCBA-467267271620}" dt="2022-09-03T10:49:48.248" v="49" actId="2696"/>
        <pc:sldMkLst>
          <pc:docMk/>
          <pc:sldMk cId="982455958" sldId="275"/>
        </pc:sldMkLst>
      </pc:sldChg>
      <pc:sldChg chg="del">
        <pc:chgData name="Nina Korbu" userId="b6a3a528-d5fd-4526-8a0b-04b8c986016a" providerId="ADAL" clId="{4B6A4B00-B0CD-4442-BCBA-467267271620}" dt="2022-09-03T10:48:55.236" v="48" actId="2696"/>
        <pc:sldMkLst>
          <pc:docMk/>
          <pc:sldMk cId="3767522091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2A3A6-841E-48D0-8BE3-056E31A8FB27}" type="datetimeFigureOut">
              <a:rPr lang="nb-NO" smtClean="0"/>
              <a:t>03.09.2022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059EB-ADC2-435E-8812-6631F050EB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02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A36-3C38-4EBB-8D66-DEF2651A93E2}" type="datetimeFigureOut">
              <a:rPr lang="nb-NO" smtClean="0"/>
              <a:t>03.09.2022</a:t>
            </a:fld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07BBB8-881F-D44B-8B95-ABBE22B3D9B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500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93264" y="2130426"/>
            <a:ext cx="9584336" cy="1470025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578003" y="3661562"/>
            <a:ext cx="7785197" cy="197723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A36-3C38-4EBB-8D66-DEF2651A93E2}" type="datetimeFigureOut">
              <a:rPr lang="nb-NO" smtClean="0"/>
              <a:t>03.09.2022</a:t>
            </a:fld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07BBB8-881F-D44B-8B95-ABBE22B3D9B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944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6288-C52D-CE47-A83B-266E5B29B0D5}" type="datetimeFigureOut">
              <a:rPr lang="nb-NO" smtClean="0"/>
              <a:pPr/>
              <a:t>03.09.2022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BBB8-881F-D44B-8B95-ABBE22B3D9B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75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6288-C52D-CE47-A83B-266E5B29B0D5}" type="datetimeFigureOut">
              <a:rPr lang="nb-NO" smtClean="0"/>
              <a:pPr/>
              <a:t>03.09.2022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BBB8-881F-D44B-8B95-ABBE22B3D9B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500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187115" y="830638"/>
            <a:ext cx="9395285" cy="111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187115" y="1947462"/>
            <a:ext cx="9395285" cy="440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333813" y="6356350"/>
            <a:ext cx="3220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553990" y="6356351"/>
            <a:ext cx="10284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07BBB8-881F-D44B-8B95-ABBE22B3D9B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3" y="6164960"/>
            <a:ext cx="3599020" cy="488285"/>
          </a:xfrm>
          <a:prstGeom prst="rect">
            <a:avLst/>
          </a:prstGeom>
        </p:spPr>
      </p:pic>
      <p:sp>
        <p:nvSpPr>
          <p:cNvPr id="13" name="Plassholder for dato 12"/>
          <p:cNvSpPr>
            <a:spLocks noGrp="1"/>
          </p:cNvSpPr>
          <p:nvPr>
            <p:ph type="dt" sz="half" idx="2"/>
          </p:nvPr>
        </p:nvSpPr>
        <p:spPr>
          <a:xfrm>
            <a:off x="5658578" y="6356350"/>
            <a:ext cx="1675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52A36-3C38-4EBB-8D66-DEF2651A93E2}" type="datetimeFigureOut">
              <a:rPr lang="nb-NO" smtClean="0"/>
              <a:t>03.09.2022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09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84349" y="830638"/>
            <a:ext cx="10298052" cy="111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84349" y="1947462"/>
            <a:ext cx="10298052" cy="440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284347" y="6356351"/>
            <a:ext cx="1703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46288-C52D-CE47-A83B-266E5B29B0D5}" type="datetimeFigureOut">
              <a:rPr lang="nb-NO" smtClean="0"/>
              <a:pPr/>
              <a:t>03.09.2022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987505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848305" y="6356350"/>
            <a:ext cx="1118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7BBB8-881F-D44B-8B95-ABBE22B3D9B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309" y="6234350"/>
            <a:ext cx="3599020" cy="48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a.org/acrl/standards/security_theft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93948" y="1219199"/>
            <a:ext cx="7188252" cy="1800449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accent2"/>
                </a:solidFill>
                <a:latin typeface="+mn-lt"/>
              </a:rPr>
              <a:t>Potential Crises in Reading Rooms -</a:t>
            </a:r>
            <a:br>
              <a:rPr lang="en-US" dirty="0">
                <a:solidFill>
                  <a:schemeClr val="accent2"/>
                </a:solidFill>
                <a:latin typeface="+mn-lt"/>
              </a:rPr>
            </a:br>
            <a:r>
              <a:rPr lang="en-US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700" dirty="0">
                <a:solidFill>
                  <a:schemeClr val="accent2"/>
                </a:solidFill>
                <a:latin typeface="+mn-lt"/>
              </a:rPr>
              <a:t>Privileged Readers and Visiting 	Dignitaries</a:t>
            </a:r>
            <a:endParaRPr lang="nb-NO" sz="27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457502" y="3118885"/>
            <a:ext cx="5838898" cy="25199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2"/>
                </a:solidFill>
              </a:rPr>
              <a:t>Nina Korbu </a:t>
            </a:r>
          </a:p>
          <a:p>
            <a:r>
              <a:rPr lang="en-US">
                <a:solidFill>
                  <a:schemeClr val="accent2"/>
                </a:solidFill>
              </a:rPr>
              <a:t>National </a:t>
            </a:r>
            <a:r>
              <a:rPr lang="en-US" dirty="0">
                <a:solidFill>
                  <a:schemeClr val="accent2"/>
                </a:solidFill>
              </a:rPr>
              <a:t>Library of Norway</a:t>
            </a:r>
            <a:br>
              <a:rPr lang="nb-NO" dirty="0">
                <a:solidFill>
                  <a:schemeClr val="accent2"/>
                </a:solidFill>
              </a:rPr>
            </a:br>
            <a:endParaRPr lang="nb-NO" dirty="0">
              <a:solidFill>
                <a:schemeClr val="accent2"/>
              </a:solidFill>
            </a:endParaRPr>
          </a:p>
          <a:p>
            <a:r>
              <a:rPr lang="en-US" sz="1900" dirty="0">
                <a:solidFill>
                  <a:schemeClr val="bg2">
                    <a:lumMod val="25000"/>
                  </a:schemeClr>
                </a:solidFill>
              </a:rPr>
              <a:t>CERL Collection Security Summer School </a:t>
            </a:r>
          </a:p>
          <a:p>
            <a:r>
              <a:rPr lang="en-US" sz="1900" dirty="0">
                <a:solidFill>
                  <a:schemeClr val="bg2">
                    <a:lumMod val="25000"/>
                  </a:schemeClr>
                </a:solidFill>
              </a:rPr>
              <a:t>Vienna, September 2022</a:t>
            </a:r>
            <a:endParaRPr lang="nb-NO" sz="19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3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2654D4-0832-40A4-BB4C-E832A9B9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The Special Collections Reading Room</a:t>
            </a:r>
            <a:endParaRPr lang="nb-NO" dirty="0"/>
          </a:p>
        </p:txBody>
      </p:sp>
      <p:pic>
        <p:nvPicPr>
          <p:cNvPr id="5" name="Picture 3" descr="U:\Signe_N_E\Bilder_fra_Jina\store_JPEG_til utskrift\stor_oversikt_01.jpg">
            <a:extLst>
              <a:ext uri="{FF2B5EF4-FFF2-40B4-BE49-F238E27FC236}">
                <a16:creationId xmlns:a16="http://schemas.microsoft.com/office/drawing/2014/main" id="{304E1467-DA86-4EDC-9A9A-A86F1611E2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9" y="2082216"/>
            <a:ext cx="5029104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6463F66-C245-43DF-BFC6-E1EF8E7B5D88}"/>
              </a:ext>
            </a:extLst>
          </p:cNvPr>
          <p:cNvSpPr txBox="1"/>
          <p:nvPr/>
        </p:nvSpPr>
        <p:spPr>
          <a:xfrm>
            <a:off x="5967662" y="2171279"/>
            <a:ext cx="581365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2400" dirty="0"/>
              <a:t>Even </a:t>
            </a:r>
            <a:r>
              <a:rPr lang="nb-NO" sz="2400" dirty="0" err="1"/>
              <a:t>the</a:t>
            </a:r>
            <a:r>
              <a:rPr lang="nb-NO" sz="2400" dirty="0"/>
              <a:t> best run and </a:t>
            </a:r>
            <a:r>
              <a:rPr lang="nb-NO" sz="2400" dirty="0" err="1"/>
              <a:t>seemingly</a:t>
            </a:r>
            <a:r>
              <a:rPr lang="nb-NO" sz="2400" dirty="0"/>
              <a:t> most </a:t>
            </a:r>
            <a:r>
              <a:rPr lang="nb-NO" sz="2400" dirty="0" err="1"/>
              <a:t>secure</a:t>
            </a:r>
            <a:r>
              <a:rPr lang="nb-NO" sz="2400" dirty="0"/>
              <a:t> Reading Rooms and </a:t>
            </a:r>
            <a:r>
              <a:rPr lang="nb-NO" sz="2400" dirty="0" err="1"/>
              <a:t>institutions</a:t>
            </a:r>
            <a:r>
              <a:rPr lang="nb-NO" sz="2400" dirty="0"/>
              <a:t> have </a:t>
            </a:r>
            <a:r>
              <a:rPr lang="nb-NO" sz="2400" dirty="0" err="1"/>
              <a:t>been</a:t>
            </a:r>
            <a:r>
              <a:rPr lang="nb-NO" sz="2400" dirty="0"/>
              <a:t> </a:t>
            </a:r>
            <a:r>
              <a:rPr lang="nb-NO" sz="2400" dirty="0" err="1"/>
              <a:t>subjected</a:t>
            </a:r>
            <a:r>
              <a:rPr lang="nb-NO" sz="2400" dirty="0"/>
              <a:t> to </a:t>
            </a:r>
            <a:r>
              <a:rPr lang="nb-NO" sz="2400" dirty="0" err="1"/>
              <a:t>thefts</a:t>
            </a:r>
            <a:r>
              <a:rPr lang="nb-NO" sz="2400" dirty="0"/>
              <a:t> and </a:t>
            </a:r>
            <a:r>
              <a:rPr lang="nb-NO" sz="2400" dirty="0" err="1"/>
              <a:t>vandalism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their</a:t>
            </a:r>
            <a:r>
              <a:rPr lang="nb-NO" sz="2400" dirty="0"/>
              <a:t> materials.</a:t>
            </a:r>
          </a:p>
          <a:p>
            <a:pPr marL="0" indent="0">
              <a:buNone/>
            </a:pPr>
            <a:r>
              <a:rPr lang="nb-NO" sz="2400" dirty="0" err="1"/>
              <a:t>Regrettably</a:t>
            </a:r>
            <a:r>
              <a:rPr lang="nb-NO" sz="2400" dirty="0"/>
              <a:t>, all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security</a:t>
            </a:r>
            <a:r>
              <a:rPr lang="nb-NO" sz="2400" dirty="0"/>
              <a:t> in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world</a:t>
            </a:r>
            <a:r>
              <a:rPr lang="nb-NO" sz="2400" dirty="0"/>
              <a:t> is not </a:t>
            </a:r>
            <a:r>
              <a:rPr lang="nb-NO" sz="2400" dirty="0" err="1"/>
              <a:t>going</a:t>
            </a:r>
            <a:r>
              <a:rPr lang="nb-NO" sz="2400" dirty="0"/>
              <a:t> to stop all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thieves</a:t>
            </a:r>
            <a:r>
              <a:rPr lang="nb-NO" sz="2400" dirty="0"/>
              <a:t> all </a:t>
            </a:r>
            <a:r>
              <a:rPr lang="nb-NO" sz="2400" dirty="0" err="1"/>
              <a:t>the</a:t>
            </a:r>
            <a:r>
              <a:rPr lang="nb-NO" sz="2400" dirty="0"/>
              <a:t> time.</a:t>
            </a:r>
            <a:br>
              <a:rPr lang="nb-NO" sz="2400" dirty="0"/>
            </a:br>
            <a:endParaRPr lang="nb-NO" sz="2400" dirty="0"/>
          </a:p>
          <a:p>
            <a:pPr marL="0" indent="0">
              <a:buNone/>
            </a:pPr>
            <a:r>
              <a:rPr lang="nb-NO" sz="1400" dirty="0"/>
              <a:t>Guide to Security </a:t>
            </a:r>
            <a:r>
              <a:rPr lang="nb-NO" sz="1400" dirty="0" err="1"/>
              <a:t>Considerations</a:t>
            </a:r>
            <a:r>
              <a:rPr lang="nb-NO" sz="1400" dirty="0"/>
              <a:t> &amp; </a:t>
            </a:r>
            <a:r>
              <a:rPr lang="nb-NO" sz="1400" dirty="0" err="1"/>
              <a:t>Practices</a:t>
            </a:r>
            <a:r>
              <a:rPr lang="nb-NO" sz="1400" dirty="0"/>
              <a:t> for Rare Book, </a:t>
            </a:r>
            <a:r>
              <a:rPr lang="nb-NO" sz="1400" dirty="0" err="1"/>
              <a:t>Manuscript</a:t>
            </a:r>
            <a:r>
              <a:rPr lang="nb-NO" sz="1400" dirty="0"/>
              <a:t>, and Special Collection Libraries</a:t>
            </a:r>
          </a:p>
        </p:txBody>
      </p:sp>
    </p:spTree>
    <p:extLst>
      <p:ext uri="{BB962C8B-B14F-4D97-AF65-F5344CB8AC3E}">
        <p14:creationId xmlns:p14="http://schemas.microsoft.com/office/powerpoint/2010/main" val="62411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43D49B-2D74-4FC7-93EB-691BD965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What</a:t>
            </a:r>
            <a:r>
              <a:rPr lang="nb-NO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types </a:t>
            </a:r>
            <a:r>
              <a:rPr lang="nb-NO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of</a:t>
            </a:r>
            <a:r>
              <a:rPr lang="nb-NO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nb-NO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readers</a:t>
            </a:r>
            <a:r>
              <a:rPr lang="nb-NO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do </a:t>
            </a:r>
            <a:r>
              <a:rPr lang="nb-NO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we</a:t>
            </a:r>
            <a:r>
              <a:rPr lang="nb-NO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have in </a:t>
            </a:r>
            <a:r>
              <a:rPr lang="nb-NO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our</a:t>
            </a:r>
            <a:r>
              <a:rPr lang="nb-NO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nb-NO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reading</a:t>
            </a:r>
            <a:r>
              <a:rPr lang="nb-NO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nb-NO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rooms</a:t>
            </a:r>
            <a:r>
              <a:rPr lang="nb-NO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76895A-1ABD-4CC2-8B38-4EBBE6FAC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115" y="2122714"/>
            <a:ext cx="9395285" cy="4233635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readers with no special needs</a:t>
            </a:r>
            <a:endParaRPr lang="en-US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aggressive readers </a:t>
            </a:r>
          </a:p>
          <a:p>
            <a:r>
              <a:rPr lang="en-US" sz="2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over-friendly and talkative readers</a:t>
            </a:r>
          </a:p>
          <a:p>
            <a:r>
              <a:rPr lang="en-US" sz="2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privileged readers</a:t>
            </a:r>
          </a:p>
          <a:p>
            <a:r>
              <a:rPr lang="en-US" sz="2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distinguished and demanding scholars</a:t>
            </a:r>
          </a:p>
          <a:p>
            <a:r>
              <a:rPr lang="en-US" sz="2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visiting dignitaries</a:t>
            </a:r>
            <a:endParaRPr lang="en-US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625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4EF372-C6C1-4464-8B5A-D181517F3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Over-friendly and talkative readers</a:t>
            </a:r>
            <a:endParaRPr lang="nb-NO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B52620-E288-4E44-A0FA-890309E03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115" y="1947462"/>
            <a:ext cx="9395285" cy="440888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readers can be first time visitors and non-academics who have not studied rare materials in a special collections reading room before</a:t>
            </a:r>
          </a:p>
          <a:p>
            <a:r>
              <a:rPr lang="en-US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need extra help and information on how to handle books, manuscripts or other materials</a:t>
            </a:r>
          </a:p>
          <a:p>
            <a:r>
              <a:rPr lang="en-US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 have several questions to ask of the desk staff and will go back and forth to the reference desk and can take up the desk staff’s time</a:t>
            </a:r>
          </a:p>
          <a:p>
            <a:r>
              <a:rPr lang="en-US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take the desk staff’s attention away from the other readers</a:t>
            </a:r>
            <a:endParaRPr lang="en-US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66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E8E333-338B-496B-B99B-5EC3B125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Privileged readers</a:t>
            </a:r>
            <a:br>
              <a:rPr lang="en-US" sz="3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59B904-BA33-4352-ADC0-28312FDEE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readers we have come to know and would like to give extra service</a:t>
            </a:r>
          </a:p>
          <a:p>
            <a:r>
              <a:rPr lang="en-US" dirty="0">
                <a:cs typeface="Times New Roman" panose="02020603050405020304" pitchFamily="18" charset="0"/>
              </a:rPr>
              <a:t>since we have come to know them as nice and knowledgeable readers we want them to like us and be very content with the service we provide</a:t>
            </a:r>
          </a:p>
          <a:p>
            <a:r>
              <a:rPr lang="en-US" dirty="0">
                <a:cs typeface="Times New Roman" panose="02020603050405020304" pitchFamily="18" charset="0"/>
              </a:rPr>
              <a:t>can lead us to forget our regulations and guidelines and make it easier for them to commit thefts or vandalism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37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C1D18E-08E0-43C0-B7ED-3AF665B89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Distinguished and demanding scholars</a:t>
            </a:r>
            <a:br>
              <a:rPr lang="en-US" sz="3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82E695-08B6-428E-8F37-4EE804CE7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115" y="1947462"/>
            <a:ext cx="9395285" cy="3440967"/>
          </a:xfrm>
        </p:spPr>
        <p:txBody>
          <a:bodyPr/>
          <a:lstStyle/>
          <a:p>
            <a:r>
              <a:rPr lang="nb-NO" dirty="0" err="1"/>
              <a:t>important</a:t>
            </a:r>
            <a:r>
              <a:rPr lang="nb-NO" dirty="0"/>
              <a:t> </a:t>
            </a:r>
            <a:r>
              <a:rPr lang="nb-NO" dirty="0" err="1"/>
              <a:t>readers</a:t>
            </a:r>
            <a:r>
              <a:rPr lang="nb-NO" dirty="0"/>
              <a:t>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would like to give the best service</a:t>
            </a:r>
          </a:p>
          <a:p>
            <a:r>
              <a:rPr lang="en-US" dirty="0">
                <a:cs typeface="Times New Roman" panose="02020603050405020304" pitchFamily="18" charset="0"/>
              </a:rPr>
              <a:t>readers we want to like both us, our collections and our services </a:t>
            </a:r>
          </a:p>
          <a:p>
            <a:r>
              <a:rPr lang="en-US" dirty="0">
                <a:cs typeface="Times New Roman" panose="02020603050405020304" pitchFamily="18" charset="0"/>
              </a:rPr>
              <a:t>we want them to be very content with the service we provide so they will refer us to other distinguished scholars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373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4DFBFE-AD64-41CC-A279-F782E1A9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isiting dignitaries</a:t>
            </a:r>
            <a:br>
              <a:rPr lang="en-US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CFFACA-B16B-4DCD-A45F-787DB695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115" y="1415144"/>
            <a:ext cx="9395285" cy="4941206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persons who visit the reading room with library’s directors and senior management</a:t>
            </a:r>
          </a:p>
          <a:p>
            <a:r>
              <a:rPr lang="en-US" dirty="0">
                <a:cs typeface="Times New Roman" panose="02020603050405020304" pitchFamily="18" charset="0"/>
              </a:rPr>
              <a:t>can be readers who need to study material</a:t>
            </a:r>
          </a:p>
          <a:p>
            <a:r>
              <a:rPr lang="en-US" dirty="0">
                <a:cs typeface="Times New Roman" panose="02020603050405020304" pitchFamily="18" charset="0"/>
              </a:rPr>
              <a:t>can be visitors who are shown rare and precious books, manuscripts or other objects in reading room or in  another room</a:t>
            </a:r>
          </a:p>
          <a:p>
            <a:r>
              <a:rPr lang="en-US" dirty="0">
                <a:cs typeface="Times New Roman" panose="02020603050405020304" pitchFamily="18" charset="0"/>
              </a:rPr>
              <a:t>can make reading room staff break regulations and guidelines to accommodate directors’ and visitors’ wishes</a:t>
            </a:r>
          </a:p>
          <a:p>
            <a:r>
              <a:rPr lang="en-US" dirty="0">
                <a:cs typeface="Times New Roman" panose="02020603050405020304" pitchFamily="18" charset="0"/>
              </a:rPr>
              <a:t>can take reading room staff’s attention away from other readers if visit has not been planned ahead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365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Useful literature: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487262" y="1538178"/>
            <a:ext cx="7723539" cy="4818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2000" dirty="0"/>
              <a:t>Guide to Security Considerations &amp; Practices for Rare Book, Manuscript, and Special Collection Libraries, compiled &amp; edited by Everett C. </a:t>
            </a:r>
            <a:r>
              <a:rPr lang="en-US" sz="2000" err="1"/>
              <a:t>Wilkie</a:t>
            </a:r>
            <a:r>
              <a:rPr lang="en-US" sz="2000" dirty="0"/>
              <a:t>. Chicago, Association of College &amp; Research Libraries, 2011.</a:t>
            </a:r>
            <a:br>
              <a:rPr lang="en-US" sz="2000" dirty="0"/>
            </a:br>
            <a:endParaRPr lang="nb-NO" sz="2000" dirty="0"/>
          </a:p>
          <a:p>
            <a:r>
              <a:rPr lang="en-US" sz="2000" dirty="0"/>
              <a:t>ACRL/RBMS Guidelines Regarding Security and Theft in Special Collections.  Association of College &amp; Research Libraries. </a:t>
            </a:r>
            <a:r>
              <a:rPr lang="en-US" sz="2000" u="sng" dirty="0">
                <a:hlinkClick r:id="rId2"/>
              </a:rPr>
              <a:t>http://www.ala.org/acrl/standards/security_theft</a:t>
            </a:r>
            <a:endParaRPr lang="nb-NO" sz="2000" dirty="0"/>
          </a:p>
          <a:p>
            <a:endParaRPr lang="nb-NO" sz="2000" dirty="0"/>
          </a:p>
          <a:p>
            <a:r>
              <a:rPr lang="en-US" sz="2000">
                <a:ea typeface="+mn-lt"/>
                <a:cs typeface="+mn-lt"/>
              </a:rPr>
              <a:t>Walch, Timoty. Archives and Manuscripts: Security. Society of American Archivists, 1977.</a:t>
            </a:r>
            <a:endParaRPr lang="nb-NO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8963654"/>
      </p:ext>
    </p:extLst>
  </p:cSld>
  <p:clrMapOvr>
    <a:masterClrMapping/>
  </p:clrMapOvr>
</p:sld>
</file>

<file path=ppt/theme/theme1.xml><?xml version="1.0" encoding="utf-8"?>
<a:theme xmlns:a="http://schemas.openxmlformats.org/drawingml/2006/main" name="Varmgrå 1">
  <a:themeElements>
    <a:clrScheme name="NB">
      <a:dk1>
        <a:sysClr val="windowText" lastClr="000000"/>
      </a:dk1>
      <a:lt1>
        <a:srgbClr val="F3F0ED"/>
      </a:lt1>
      <a:dk2>
        <a:srgbClr val="C4BFB7"/>
      </a:dk2>
      <a:lt2>
        <a:srgbClr val="DCD8D0"/>
      </a:lt2>
      <a:accent1>
        <a:srgbClr val="7B715E"/>
      </a:accent1>
      <a:accent2>
        <a:srgbClr val="A5132A"/>
      </a:accent2>
      <a:accent3>
        <a:srgbClr val="DCDC3E"/>
      </a:accent3>
      <a:accent4>
        <a:srgbClr val="612172"/>
      </a:accent4>
      <a:accent5>
        <a:srgbClr val="DA8A1C"/>
      </a:accent5>
      <a:accent6>
        <a:srgbClr val="EEEC98"/>
      </a:accent6>
      <a:hlink>
        <a:srgbClr val="BD6AD4"/>
      </a:hlink>
      <a:folHlink>
        <a:srgbClr val="ECB66E"/>
      </a:folHlink>
    </a:clrScheme>
    <a:fontScheme name="NB">
      <a:majorFont>
        <a:latin typeface="Century Gothic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armgrå 2">
  <a:themeElements>
    <a:clrScheme name="NB">
      <a:dk1>
        <a:sysClr val="windowText" lastClr="000000"/>
      </a:dk1>
      <a:lt1>
        <a:srgbClr val="F3F0ED"/>
      </a:lt1>
      <a:dk2>
        <a:srgbClr val="C4BFB7"/>
      </a:dk2>
      <a:lt2>
        <a:srgbClr val="DCD8D0"/>
      </a:lt2>
      <a:accent1>
        <a:srgbClr val="7B715E"/>
      </a:accent1>
      <a:accent2>
        <a:srgbClr val="A5132A"/>
      </a:accent2>
      <a:accent3>
        <a:srgbClr val="DCDC3E"/>
      </a:accent3>
      <a:accent4>
        <a:srgbClr val="612172"/>
      </a:accent4>
      <a:accent5>
        <a:srgbClr val="DA8A1C"/>
      </a:accent5>
      <a:accent6>
        <a:srgbClr val="EEEC98"/>
      </a:accent6>
      <a:hlink>
        <a:srgbClr val="BD6AD4"/>
      </a:hlink>
      <a:folHlink>
        <a:srgbClr val="ECB66E"/>
      </a:folHlink>
    </a:clrScheme>
    <a:fontScheme name="NB">
      <a:majorFont>
        <a:latin typeface="Century Gothic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C223A081B1F648BF661604AEA932C2" ma:contentTypeVersion="9" ma:contentTypeDescription="Ein neues Dokument erstellen." ma:contentTypeScope="" ma:versionID="7a665adf4558ddd9de3ccfe899ab9692">
  <xsd:schema xmlns:xsd="http://www.w3.org/2001/XMLSchema" xmlns:xs="http://www.w3.org/2001/XMLSchema" xmlns:p="http://schemas.microsoft.com/office/2006/metadata/properties" xmlns:ns2="bfc9929b-3242-4bbb-8782-2a88759adf68" xmlns:ns3="9233b2a3-b919-4278-a7c7-ed9e1eafb2c5" targetNamespace="http://schemas.microsoft.com/office/2006/metadata/properties" ma:root="true" ma:fieldsID="f8c9615dad88378fa04605449acb122d" ns2:_="" ns3:_="">
    <xsd:import namespace="bfc9929b-3242-4bbb-8782-2a88759adf68"/>
    <xsd:import namespace="9233b2a3-b919-4278-a7c7-ed9e1eafb2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9929b-3242-4bbb-8782-2a88759ad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eb3b36d6-0faa-4855-a8d6-bc4feed782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3b2a3-b919-4278-a7c7-ed9e1eafb2c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4155fe9-4cdb-48c8-82ff-e441dcc5d90a}" ma:internalName="TaxCatchAll" ma:showField="CatchAllData" ma:web="9233b2a3-b919-4278-a7c7-ed9e1eafb2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33b2a3-b919-4278-a7c7-ed9e1eafb2c5" xsi:nil="true"/>
    <lcf76f155ced4ddcb4097134ff3c332f xmlns="bfc9929b-3242-4bbb-8782-2a88759adf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AEE95B-300C-41F1-A2F9-820E9E207842}"/>
</file>

<file path=customXml/itemProps2.xml><?xml version="1.0" encoding="utf-8"?>
<ds:datastoreItem xmlns:ds="http://schemas.openxmlformats.org/officeDocument/2006/customXml" ds:itemID="{1C93B5C6-6BA9-48CE-9C18-5172E3DD13FA}"/>
</file>

<file path=customXml/itemProps3.xml><?xml version="1.0" encoding="utf-8"?>
<ds:datastoreItem xmlns:ds="http://schemas.openxmlformats.org/officeDocument/2006/customXml" ds:itemID="{54DC6346-1221-426C-910F-196DCA161D3B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492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Georgia</vt:lpstr>
      <vt:lpstr>Varmgrå 1</vt:lpstr>
      <vt:lpstr>Varmgrå 2</vt:lpstr>
      <vt:lpstr>Potential Crises in Reading Rooms -  Privileged Readers and Visiting  Dignitaries</vt:lpstr>
      <vt:lpstr>The Special Collections Reading Room</vt:lpstr>
      <vt:lpstr>What types of readers do we have in our reading rooms?</vt:lpstr>
      <vt:lpstr>Over-friendly and talkative readers</vt:lpstr>
      <vt:lpstr>Privileged readers </vt:lpstr>
      <vt:lpstr>Distinguished and demanding scholars </vt:lpstr>
      <vt:lpstr>Visiting dignitaries </vt:lpstr>
      <vt:lpstr>Useful literature: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Korbu</dc:creator>
  <cp:lastModifiedBy>Nina Korbu</cp:lastModifiedBy>
  <cp:revision>1</cp:revision>
  <dcterms:created xsi:type="dcterms:W3CDTF">2022-09-02T11:25:59Z</dcterms:created>
  <dcterms:modified xsi:type="dcterms:W3CDTF">2022-09-03T10:51:31Z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0x010100B0C223A081B1F648BF661604AEA932C2</vt:lpwstr>
  </property>
</Properties>
</file>