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ch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587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90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864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76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06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82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71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431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603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89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1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6EC9-25F2-4FCB-B445-87DD7B761920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A296-811C-41B5-A9A5-49ABE100F2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76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34547"/>
          </a:xfrm>
        </p:spPr>
        <p:txBody>
          <a:bodyPr>
            <a:normAutofit/>
          </a:bodyPr>
          <a:lstStyle/>
          <a:p>
            <a:r>
              <a:rPr lang="en-GB" b="1" dirty="0"/>
              <a:t>Collection Security Summer School Vienna</a:t>
            </a:r>
            <a:br>
              <a:rPr lang="en-GB" b="1" dirty="0"/>
            </a:br>
            <a:r>
              <a:rPr lang="de-DE" dirty="0"/>
              <a:t>Collections in </a:t>
            </a:r>
            <a:r>
              <a:rPr lang="de-DE" dirty="0" err="1"/>
              <a:t>Crisis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Reading </a:t>
            </a:r>
            <a:r>
              <a:rPr lang="de-DE" dirty="0" err="1"/>
              <a:t>Rooms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078223"/>
            <a:ext cx="9144000" cy="1851521"/>
          </a:xfrm>
        </p:spPr>
        <p:txBody>
          <a:bodyPr/>
          <a:lstStyle/>
          <a:p>
            <a:endParaRPr lang="de-DE" dirty="0"/>
          </a:p>
          <a:p>
            <a:endParaRPr lang="de-DE" sz="2800" dirty="0"/>
          </a:p>
          <a:p>
            <a:r>
              <a:rPr lang="de-DE" sz="2800" dirty="0" err="1"/>
              <a:t>Theft</a:t>
            </a:r>
            <a:r>
              <a:rPr lang="de-DE" sz="2800" dirty="0"/>
              <a:t> (in </a:t>
            </a:r>
            <a:r>
              <a:rPr lang="de-DE" sz="2800" dirty="0" err="1"/>
              <a:t>progress</a:t>
            </a:r>
            <a:r>
              <a:rPr lang="de-DE" sz="2800" dirty="0"/>
              <a:t>)</a:t>
            </a:r>
            <a:endParaRPr lang="de-AT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92646A-2FCE-4DCB-9E92-3900BB8A3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2" y="1276350"/>
            <a:ext cx="1076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438400"/>
          </a:xfrm>
        </p:spPr>
        <p:txBody>
          <a:bodyPr/>
          <a:lstStyle/>
          <a:p>
            <a:r>
              <a:rPr lang="de-DE" dirty="0"/>
              <a:t>Reading </a:t>
            </a:r>
            <a:r>
              <a:rPr lang="de-DE" dirty="0" err="1"/>
              <a:t>Rooms</a:t>
            </a:r>
            <a:r>
              <a:rPr lang="de-DE" dirty="0"/>
              <a:t> –</a:t>
            </a:r>
            <a:br>
              <a:rPr lang="de-DE" dirty="0"/>
            </a:br>
            <a:r>
              <a:rPr lang="de-DE" sz="2400" dirty="0" err="1"/>
              <a:t>Theft</a:t>
            </a:r>
            <a:r>
              <a:rPr lang="de-DE" sz="2400" dirty="0"/>
              <a:t> (in </a:t>
            </a:r>
            <a:r>
              <a:rPr lang="de-DE" sz="2400" dirty="0" err="1"/>
              <a:t>progress</a:t>
            </a:r>
            <a:r>
              <a:rPr lang="de-DE" sz="2400" dirty="0"/>
              <a:t>)</a:t>
            </a:r>
            <a:endParaRPr lang="de-AT" sz="24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438400"/>
            <a:ext cx="3932237" cy="342265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u="sng" dirty="0"/>
              <a:t>Video </a:t>
            </a:r>
            <a:r>
              <a:rPr lang="de-DE" u="sng" dirty="0" err="1"/>
              <a:t>surveillance</a:t>
            </a:r>
            <a:r>
              <a:rPr lang="de-DE" u="sng" dirty="0"/>
              <a:t> </a:t>
            </a:r>
            <a:r>
              <a:rPr lang="de-DE" dirty="0" err="1"/>
              <a:t>throughout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(</a:t>
            </a:r>
            <a:r>
              <a:rPr lang="de-DE" dirty="0" err="1"/>
              <a:t>entrance</a:t>
            </a:r>
            <a:r>
              <a:rPr lang="de-DE" dirty="0"/>
              <a:t>, </a:t>
            </a:r>
            <a:r>
              <a:rPr lang="de-DE" dirty="0" err="1"/>
              <a:t>wardrobes</a:t>
            </a:r>
            <a:r>
              <a:rPr lang="de-DE" dirty="0"/>
              <a:t>, … and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).</a:t>
            </a:r>
          </a:p>
          <a:p>
            <a:r>
              <a:rPr lang="de-DE" u="sng" dirty="0"/>
              <a:t>Silent </a:t>
            </a:r>
            <a:r>
              <a:rPr lang="de-DE" u="sng" dirty="0" err="1"/>
              <a:t>alarm</a:t>
            </a:r>
            <a:r>
              <a:rPr lang="de-DE" u="sng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hidden</a:t>
            </a:r>
            <a:r>
              <a:rPr lang="de-DE" dirty="0"/>
              <a:t> </a:t>
            </a:r>
            <a:r>
              <a:rPr lang="de-DE" dirty="0" err="1"/>
              <a:t>buttons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at </a:t>
            </a:r>
            <a:r>
              <a:rPr lang="de-DE" dirty="0" err="1"/>
              <a:t>each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circulation</a:t>
            </a:r>
            <a:r>
              <a:rPr lang="de-DE" dirty="0"/>
              <a:t> </a:t>
            </a:r>
            <a:r>
              <a:rPr lang="de-DE" dirty="0" err="1"/>
              <a:t>desk</a:t>
            </a:r>
            <a:endParaRPr lang="de-DE" dirty="0"/>
          </a:p>
          <a:p>
            <a:r>
              <a:rPr lang="de-DE" dirty="0"/>
              <a:t>The </a:t>
            </a:r>
            <a:r>
              <a:rPr lang="de-DE" u="sng" dirty="0" err="1"/>
              <a:t>door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wardrobe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circulation</a:t>
            </a:r>
            <a:r>
              <a:rPr lang="de-DE" dirty="0"/>
              <a:t> </a:t>
            </a:r>
            <a:r>
              <a:rPr lang="de-DE" dirty="0" err="1"/>
              <a:t>desk</a:t>
            </a:r>
            <a:r>
              <a:rPr lang="de-DE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opened</a:t>
            </a:r>
            <a:r>
              <a:rPr lang="de-DE" dirty="0" smtClean="0"/>
              <a:t> </a:t>
            </a:r>
            <a:r>
              <a:rPr lang="de-DE" dirty="0" err="1" smtClean="0"/>
              <a:t>remotely</a:t>
            </a:r>
            <a:r>
              <a:rPr lang="de-DE" dirty="0" smtClean="0"/>
              <a:t> </a:t>
            </a:r>
            <a:r>
              <a:rPr lang="de-DE" u="sng" dirty="0" err="1" smtClean="0"/>
              <a:t>by</a:t>
            </a:r>
            <a:r>
              <a:rPr lang="de-DE" u="sng" dirty="0" smtClean="0"/>
              <a:t> </a:t>
            </a:r>
            <a:r>
              <a:rPr lang="de-DE" u="sng" dirty="0" err="1" smtClean="0"/>
              <a:t>library</a:t>
            </a:r>
            <a:r>
              <a:rPr lang="de-DE" u="sng" dirty="0" smtClean="0"/>
              <a:t> </a:t>
            </a:r>
            <a:r>
              <a:rPr lang="de-DE" u="sng" dirty="0" err="1" smtClean="0"/>
              <a:t>staff</a:t>
            </a:r>
            <a:r>
              <a:rPr lang="de-DE" u="sng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out;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emergency</a:t>
            </a:r>
            <a:r>
              <a:rPr lang="de-DE" dirty="0"/>
              <a:t> </a:t>
            </a:r>
            <a:r>
              <a:rPr lang="de-DE" dirty="0" smtClean="0"/>
              <a:t>(e.g.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/>
              <a:t>alarm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all </a:t>
            </a:r>
            <a:r>
              <a:rPr lang="de-DE" dirty="0" err="1"/>
              <a:t>doors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will open.)</a:t>
            </a:r>
            <a:endParaRPr lang="de-AT" dirty="0"/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691257-9D1D-4C1A-AE6F-2407196C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2" y="1276350"/>
            <a:ext cx="1076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424545"/>
          </a:xfrm>
        </p:spPr>
        <p:txBody>
          <a:bodyPr/>
          <a:lstStyle/>
          <a:p>
            <a:r>
              <a:rPr lang="de-DE" dirty="0"/>
              <a:t>Reading </a:t>
            </a:r>
            <a:r>
              <a:rPr lang="de-DE" dirty="0" err="1"/>
              <a:t>Rooms</a:t>
            </a:r>
            <a:r>
              <a:rPr lang="de-DE" dirty="0"/>
              <a:t> –</a:t>
            </a:r>
            <a:br>
              <a:rPr lang="de-DE" dirty="0"/>
            </a:br>
            <a:r>
              <a:rPr lang="de-DE" sz="2400" dirty="0" err="1"/>
              <a:t>Theft</a:t>
            </a:r>
            <a:r>
              <a:rPr lang="de-DE" sz="2400" dirty="0"/>
              <a:t> (in </a:t>
            </a:r>
            <a:r>
              <a:rPr lang="de-DE" sz="2400" dirty="0" err="1"/>
              <a:t>progress</a:t>
            </a:r>
            <a:r>
              <a:rPr lang="de-DE" sz="2400" dirty="0"/>
              <a:t>)</a:t>
            </a:r>
            <a:endParaRPr lang="de-AT" sz="24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r="7725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Readers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u="sng" dirty="0" err="1"/>
              <a:t>readers</a:t>
            </a:r>
            <a:r>
              <a:rPr lang="de-DE" u="sng" dirty="0"/>
              <a:t> </a:t>
            </a:r>
            <a:r>
              <a:rPr lang="de-DE" u="sng" dirty="0" err="1" smtClean="0"/>
              <a:t>card</a:t>
            </a:r>
            <a:r>
              <a:rPr lang="de-DE" u="sng" dirty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/>
              <a:t>an </a:t>
            </a:r>
            <a:r>
              <a:rPr lang="de-DE" u="sng" dirty="0" err="1"/>
              <a:t>identity</a:t>
            </a:r>
            <a:r>
              <a:rPr lang="de-DE" u="sng" dirty="0"/>
              <a:t> </a:t>
            </a:r>
            <a:r>
              <a:rPr lang="de-DE" u="sng" dirty="0" err="1"/>
              <a:t>card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back after </a:t>
            </a:r>
            <a:r>
              <a:rPr lang="de-DE" dirty="0" smtClean="0"/>
              <a:t>all material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returned</a:t>
            </a:r>
            <a:endParaRPr lang="de-AT" dirty="0"/>
          </a:p>
          <a:p>
            <a:r>
              <a:rPr lang="de-DE" dirty="0"/>
              <a:t>Readers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 </a:t>
            </a:r>
            <a:r>
              <a:rPr lang="de-DE" dirty="0" err="1"/>
              <a:t>sit</a:t>
            </a:r>
            <a:r>
              <a:rPr lang="de-DE" dirty="0"/>
              <a:t>;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u="sng" dirty="0" err="1"/>
              <a:t>get</a:t>
            </a:r>
            <a:r>
              <a:rPr lang="de-DE" u="sng" dirty="0"/>
              <a:t> </a:t>
            </a:r>
            <a:r>
              <a:rPr lang="de-DE" u="sng" dirty="0" err="1"/>
              <a:t>placed</a:t>
            </a:r>
            <a:r>
              <a:rPr lang="de-DE" u="sng" dirty="0"/>
              <a:t>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material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, e.g. </a:t>
            </a:r>
            <a:r>
              <a:rPr lang="de-DE" dirty="0" smtClean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front </a:t>
            </a:r>
            <a:r>
              <a:rPr lang="de-DE" dirty="0" err="1" smtClean="0"/>
              <a:t>rows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manuscripts</a:t>
            </a:r>
            <a:r>
              <a:rPr lang="de-DE" dirty="0" smtClean="0"/>
              <a:t>.</a:t>
            </a:r>
            <a:endParaRPr lang="de-AT" dirty="0"/>
          </a:p>
          <a:p>
            <a:r>
              <a:rPr lang="de-DE" dirty="0"/>
              <a:t>Readers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u="sng" dirty="0" err="1"/>
              <a:t>facing</a:t>
            </a:r>
            <a:r>
              <a:rPr lang="de-DE" u="sng" dirty="0"/>
              <a:t> </a:t>
            </a:r>
            <a:r>
              <a:rPr lang="de-DE" u="sng" dirty="0" err="1"/>
              <a:t>the</a:t>
            </a:r>
            <a:r>
              <a:rPr lang="de-DE" u="sng" dirty="0"/>
              <a:t> </a:t>
            </a:r>
            <a:r>
              <a:rPr lang="de-DE" u="sng" dirty="0" err="1"/>
              <a:t>information</a:t>
            </a:r>
            <a:r>
              <a:rPr lang="de-DE" u="sng" dirty="0"/>
              <a:t> </a:t>
            </a:r>
            <a:r>
              <a:rPr lang="de-DE" u="sng" dirty="0" err="1"/>
              <a:t>desk</a:t>
            </a:r>
            <a:r>
              <a:rPr lang="de-DE" dirty="0"/>
              <a:t>,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on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desks</a:t>
            </a:r>
            <a:r>
              <a:rPr lang="de-DE" dirty="0" smtClean="0"/>
              <a:t> in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endParaRPr lang="de-DE" dirty="0"/>
          </a:p>
          <a:p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walk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half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018361-7CCB-434C-B9A9-6E36CDABC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2" y="1276350"/>
            <a:ext cx="1076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814945"/>
          </a:xfrm>
        </p:spPr>
        <p:txBody>
          <a:bodyPr/>
          <a:lstStyle/>
          <a:p>
            <a:r>
              <a:rPr lang="de-DE" dirty="0"/>
              <a:t>Reading </a:t>
            </a:r>
            <a:r>
              <a:rPr lang="de-DE" dirty="0" err="1"/>
              <a:t>Rooms</a:t>
            </a:r>
            <a:r>
              <a:rPr lang="de-DE" dirty="0"/>
              <a:t> –</a:t>
            </a:r>
            <a:br>
              <a:rPr lang="de-DE" dirty="0"/>
            </a:br>
            <a:r>
              <a:rPr lang="de-DE" sz="2400" dirty="0" err="1"/>
              <a:t>Theft</a:t>
            </a:r>
            <a:r>
              <a:rPr lang="de-DE" sz="2400" dirty="0"/>
              <a:t> (in </a:t>
            </a:r>
            <a:r>
              <a:rPr lang="de-DE" sz="2400" dirty="0" err="1"/>
              <a:t>progress</a:t>
            </a:r>
            <a:r>
              <a:rPr lang="de-DE" sz="2400" dirty="0"/>
              <a:t>)</a:t>
            </a:r>
            <a:endParaRPr lang="de-AT" sz="24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23492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u="sng" dirty="0"/>
          </a:p>
          <a:p>
            <a:r>
              <a:rPr lang="de-DE" u="sng" dirty="0"/>
              <a:t>Real </a:t>
            </a:r>
            <a:r>
              <a:rPr lang="de-DE" u="sng" dirty="0" err="1"/>
              <a:t>thefts</a:t>
            </a:r>
            <a:r>
              <a:rPr lang="de-DE" u="sng" dirty="0"/>
              <a:t> in </a:t>
            </a:r>
            <a:r>
              <a:rPr lang="de-DE" u="sng" dirty="0" err="1"/>
              <a:t>history</a:t>
            </a:r>
            <a:r>
              <a:rPr lang="de-DE" dirty="0"/>
              <a:t>:</a:t>
            </a:r>
          </a:p>
          <a:p>
            <a:r>
              <a:rPr lang="de-DE" dirty="0" err="1"/>
              <a:t>Paintings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roses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1950s (ANL)</a:t>
            </a:r>
          </a:p>
          <a:p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States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reported</a:t>
            </a:r>
            <a:r>
              <a:rPr lang="de-DE" dirty="0"/>
              <a:t>)</a:t>
            </a:r>
          </a:p>
          <a:p>
            <a:r>
              <a:rPr lang="de-DE" dirty="0" err="1"/>
              <a:t>Others</a:t>
            </a:r>
            <a:r>
              <a:rPr lang="de-DE" dirty="0"/>
              <a:t>???</a:t>
            </a:r>
          </a:p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opinion</a:t>
            </a:r>
            <a:r>
              <a:rPr lang="de-DE" dirty="0"/>
              <a:t> </a:t>
            </a:r>
            <a:r>
              <a:rPr lang="de-DE" dirty="0" err="1"/>
              <a:t>thefts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commited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?!</a:t>
            </a:r>
            <a:endParaRPr lang="de-AT" dirty="0"/>
          </a:p>
          <a:p>
            <a:r>
              <a:rPr lang="de-DE" dirty="0"/>
              <a:t>(E.g. Jesper Jørgensen, Chief Security </a:t>
            </a:r>
            <a:r>
              <a:rPr lang="de-DE" dirty="0" err="1"/>
              <a:t>Advisor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Kongelige</a:t>
            </a:r>
            <a:r>
              <a:rPr lang="de-DE" dirty="0"/>
              <a:t> </a:t>
            </a:r>
            <a:r>
              <a:rPr lang="de-DE" dirty="0" err="1"/>
              <a:t>Bibliotek</a:t>
            </a:r>
            <a:r>
              <a:rPr lang="de-DE" dirty="0"/>
              <a:t>, Kopenhagen &amp; </a:t>
            </a:r>
            <a:r>
              <a:rPr lang="de-DE" dirty="0" err="1"/>
              <a:t>others</a:t>
            </a:r>
            <a:r>
              <a:rPr lang="de-DE" dirty="0"/>
              <a:t>)</a:t>
            </a: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642576-1874-4B55-BBB2-C00D4198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2" y="987425"/>
            <a:ext cx="1076325" cy="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8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619250"/>
            <a:ext cx="3932237" cy="1079988"/>
          </a:xfrm>
        </p:spPr>
        <p:txBody>
          <a:bodyPr/>
          <a:lstStyle/>
          <a:p>
            <a:r>
              <a:rPr lang="de-DE" dirty="0"/>
              <a:t>Reading </a:t>
            </a:r>
            <a:r>
              <a:rPr lang="de-DE" dirty="0" err="1"/>
              <a:t>Rooms</a:t>
            </a:r>
            <a:r>
              <a:rPr lang="de-DE" dirty="0"/>
              <a:t> –</a:t>
            </a:r>
            <a:br>
              <a:rPr lang="de-DE" dirty="0"/>
            </a:br>
            <a:r>
              <a:rPr lang="de-DE" sz="2400" dirty="0" err="1"/>
              <a:t>Theft</a:t>
            </a:r>
            <a:r>
              <a:rPr lang="de-DE" sz="2400" dirty="0"/>
              <a:t> (in </a:t>
            </a:r>
            <a:r>
              <a:rPr lang="de-DE" sz="2400" dirty="0" err="1"/>
              <a:t>progress</a:t>
            </a:r>
            <a:r>
              <a:rPr lang="de-DE" sz="2400" dirty="0"/>
              <a:t>)</a:t>
            </a:r>
            <a:endParaRPr lang="de-AT" sz="24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980592"/>
            <a:ext cx="3932237" cy="2888396"/>
          </a:xfrm>
        </p:spPr>
        <p:txBody>
          <a:bodyPr>
            <a:normAutofit/>
          </a:bodyPr>
          <a:lstStyle/>
          <a:p>
            <a:r>
              <a:rPr lang="de-DE" dirty="0" err="1"/>
              <a:t>Questions</a:t>
            </a:r>
            <a:endParaRPr lang="de-AT" dirty="0"/>
          </a:p>
          <a:p>
            <a:r>
              <a:rPr lang="de-DE" dirty="0"/>
              <a:t>Internal </a:t>
            </a:r>
            <a:r>
              <a:rPr lang="de-DE" dirty="0" err="1"/>
              <a:t>control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 smtClean="0"/>
              <a:t>Admittance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 smtClean="0"/>
              <a:t> different </a:t>
            </a:r>
            <a:r>
              <a:rPr lang="de-DE" dirty="0" err="1" smtClean="0"/>
              <a:t>areas</a:t>
            </a:r>
            <a:r>
              <a:rPr lang="de-DE" dirty="0" smtClean="0"/>
              <a:t>: 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 smtClean="0"/>
              <a:t>there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check </a:t>
            </a:r>
            <a:r>
              <a:rPr lang="de-DE" dirty="0" err="1"/>
              <a:t>the</a:t>
            </a:r>
            <a:r>
              <a:rPr lang="de-DE" dirty="0"/>
              <a:t> material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returned</a:t>
            </a:r>
            <a:r>
              <a:rPr lang="de-DE" dirty="0" smtClean="0"/>
              <a:t>?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, </a:t>
            </a:r>
            <a:r>
              <a:rPr lang="de-DE" dirty="0" err="1"/>
              <a:t>readers</a:t>
            </a:r>
            <a:r>
              <a:rPr lang="de-DE" dirty="0"/>
              <a:t> </a:t>
            </a:r>
            <a:r>
              <a:rPr lang="de-DE" dirty="0" err="1"/>
              <a:t>waiting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, …)</a:t>
            </a:r>
          </a:p>
          <a:p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tourists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event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problem</a:t>
            </a:r>
            <a:r>
              <a:rPr lang="de-DE" dirty="0"/>
              <a:t>?</a:t>
            </a: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604F5-E0B3-4BA4-90C3-89D60BEA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2" y="1276350"/>
            <a:ext cx="1076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1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223A081B1F648BF661604AEA932C2" ma:contentTypeVersion="9" ma:contentTypeDescription="Ein neues Dokument erstellen." ma:contentTypeScope="" ma:versionID="7a665adf4558ddd9de3ccfe899ab9692">
  <xsd:schema xmlns:xsd="http://www.w3.org/2001/XMLSchema" xmlns:xs="http://www.w3.org/2001/XMLSchema" xmlns:p="http://schemas.microsoft.com/office/2006/metadata/properties" xmlns:ns2="bfc9929b-3242-4bbb-8782-2a88759adf68" xmlns:ns3="9233b2a3-b919-4278-a7c7-ed9e1eafb2c5" targetNamespace="http://schemas.microsoft.com/office/2006/metadata/properties" ma:root="true" ma:fieldsID="f8c9615dad88378fa04605449acb122d" ns2:_="" ns3:_="">
    <xsd:import namespace="bfc9929b-3242-4bbb-8782-2a88759adf68"/>
    <xsd:import namespace="9233b2a3-b919-4278-a7c7-ed9e1eafb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929b-3242-4bbb-8782-2a88759ad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b3b36d6-0faa-4855-a8d6-bc4feed78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b2a3-b919-4278-a7c7-ed9e1eafb2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155fe9-4cdb-48c8-82ff-e441dcc5d90a}" ma:internalName="TaxCatchAll" ma:showField="CatchAllData" ma:web="9233b2a3-b919-4278-a7c7-ed9e1eafb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3b2a3-b919-4278-a7c7-ed9e1eafb2c5" xsi:nil="true"/>
    <lcf76f155ced4ddcb4097134ff3c332f xmlns="bfc9929b-3242-4bbb-8782-2a88759adf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95A475-830C-4B3B-8221-BBEDE1E537AE}"/>
</file>

<file path=customXml/itemProps2.xml><?xml version="1.0" encoding="utf-8"?>
<ds:datastoreItem xmlns:ds="http://schemas.openxmlformats.org/officeDocument/2006/customXml" ds:itemID="{110F4908-DDE9-44D4-AD70-844F2C1B1AD4}"/>
</file>

<file path=customXml/itemProps3.xml><?xml version="1.0" encoding="utf-8"?>
<ds:datastoreItem xmlns:ds="http://schemas.openxmlformats.org/officeDocument/2006/customXml" ds:itemID="{C0ED27C2-3BC0-4C96-9BB0-CB64F606A2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Collection Security Summer School Vienna Collections in Crisis:  Reading Rooms</vt:lpstr>
      <vt:lpstr>Reading Rooms – Theft (in progress)</vt:lpstr>
      <vt:lpstr>Reading Rooms – Theft (in progress)</vt:lpstr>
      <vt:lpstr>Reading Rooms – Theft (in progress)</vt:lpstr>
      <vt:lpstr>Reading Rooms – Theft (in progress)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Security Summer School Vienna Collections in Crisis:  Reading Rooms</dc:title>
  <dc:creator>FORMANN Ingeborg</dc:creator>
  <cp:lastModifiedBy>FORMANN Ingeborg</cp:lastModifiedBy>
  <cp:revision>22</cp:revision>
  <dcterms:created xsi:type="dcterms:W3CDTF">2022-08-03T10:50:40Z</dcterms:created>
  <dcterms:modified xsi:type="dcterms:W3CDTF">2022-08-30T14:03:57Z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0x010100B0C223A081B1F648BF661604AEA932C2</vt:lpwstr>
  </property>
  <property fmtid="{D5CDD505-2E9C-101B-9397-08002B2CF9AE}" pid="3" name="MediaServiceImageTags">
    <vt:lpwstr/>
  </property>
</Properties>
</file>