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20" autoAdjust="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92B5-4C88-47BF-A03C-EEB437A3FD0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1B4D-C881-4780-8539-BDBE226C647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837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1B4D-C881-4780-8539-BDBE226C647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1B4D-C881-4780-8539-BDBE226C647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737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1B4D-C881-4780-8539-BDBE226C647E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8952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1B4D-C881-4780-8539-BDBE226C647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146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51B4D-C881-4780-8539-BDBE226C647E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2134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EED5FE-19ED-4732-B63A-526563471813}" type="datetimeFigureOut">
              <a:rPr lang="el-GR" smtClean="0"/>
              <a:pPr/>
              <a:t>29/6/2016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D317F8-F365-4697-8FD5-4C47AD2E8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020.JPG"/>
          <p:cNvPicPr>
            <a:picLocks noChangeAspect="1"/>
          </p:cNvPicPr>
          <p:nvPr/>
        </p:nvPicPr>
        <p:blipFill>
          <a:blip r:embed="rId3" cstate="print">
            <a:lum bright="-1000" contrast="-3000"/>
          </a:blip>
          <a:stretch>
            <a:fillRect/>
          </a:stretch>
        </p:blipFill>
        <p:spPr>
          <a:xfrm>
            <a:off x="0" y="0"/>
            <a:ext cx="455984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74000"/>
              </a:srgbClr>
            </a:outerShdw>
            <a:softEdge rad="3175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788024" y="3645024"/>
            <a:ext cx="3667944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/>
              <a:t>University of </a:t>
            </a:r>
            <a:r>
              <a:rPr lang="en-US" b="1" i="1" dirty="0" err="1"/>
              <a:t>Patras</a:t>
            </a:r>
            <a:r>
              <a:rPr lang="en-US" b="1" i="1" dirty="0"/>
              <a:t> digitization </a:t>
            </a:r>
            <a:r>
              <a:rPr lang="en-US" b="1" i="1" dirty="0" smtClean="0"/>
              <a:t>projects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788024" y="5373216"/>
            <a:ext cx="3744416" cy="86409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4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filling gaps </a:t>
            </a:r>
          </a:p>
          <a:p>
            <a:pPr algn="r"/>
            <a:r>
              <a:rPr lang="en-US" sz="4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humanities research</a:t>
            </a:r>
            <a:endParaRPr lang="el-GR" sz="4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93928"/>
            <a:ext cx="1140718" cy="11559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013.JPG"/>
          <p:cNvPicPr>
            <a:picLocks noChangeAspect="1"/>
          </p:cNvPicPr>
          <p:nvPr/>
        </p:nvPicPr>
        <p:blipFill rotWithShape="1">
          <a:blip r:embed="rId3" cstate="print">
            <a:lum bright="32000"/>
          </a:blip>
          <a:srcRect t="74616"/>
          <a:stretch/>
        </p:blipFill>
        <p:spPr>
          <a:xfrm>
            <a:off x="0" y="-27384"/>
            <a:ext cx="9144000" cy="1543283"/>
          </a:xfrm>
          <a:prstGeom prst="rect">
            <a:avLst/>
          </a:prstGeom>
          <a:blipFill>
            <a:blip r:embed="rId4" cstate="print">
              <a:lum bright="32000"/>
            </a:blip>
            <a:tile tx="0" ty="0" sx="100000" sy="100000" flip="none" algn="tl"/>
          </a:blipFill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collections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Kosmopolis</a:t>
            </a:r>
            <a:r>
              <a:rPr lang="en-US" dirty="0" smtClean="0"/>
              <a:t> (19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err="1" smtClean="0"/>
              <a:t>Pleias</a:t>
            </a:r>
            <a:r>
              <a:rPr lang="en-US" dirty="0" smtClean="0"/>
              <a:t> (19</a:t>
            </a:r>
            <a:r>
              <a:rPr lang="en-US" baseline="30000" dirty="0" smtClean="0"/>
              <a:t>th</a:t>
            </a:r>
            <a:r>
              <a:rPr lang="en-US" dirty="0" smtClean="0"/>
              <a:t>-20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r>
              <a:rPr lang="en-US" dirty="0" err="1" smtClean="0"/>
              <a:t>Daniilis</a:t>
            </a:r>
            <a:r>
              <a:rPr lang="en-US" dirty="0" smtClean="0"/>
              <a:t> (regional interest)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Latest addition</a:t>
            </a:r>
          </a:p>
          <a:p>
            <a:r>
              <a:rPr lang="en-US" dirty="0" err="1" smtClean="0"/>
              <a:t>Diogeneia</a:t>
            </a:r>
            <a:r>
              <a:rPr lang="en-US" dirty="0" smtClean="0"/>
              <a:t> (general archival interest)</a:t>
            </a:r>
          </a:p>
          <a:p>
            <a:endParaRPr lang="en-US" dirty="0"/>
          </a:p>
          <a:p>
            <a:r>
              <a:rPr lang="en-US" dirty="0" smtClean="0"/>
              <a:t>Details at http</a:t>
            </a:r>
            <a:r>
              <a:rPr lang="en-US" dirty="0"/>
              <a:t>://www.lis.upatras.gr/en/digitalcollections-en/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 descr="Kosmopoli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02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ia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90" y="2492896"/>
            <a:ext cx="1638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iili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16" y="3501008"/>
            <a:ext cx="16383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of Diogene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50" y="4626302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13.JPG"/>
          <p:cNvPicPr>
            <a:picLocks noChangeAspect="1"/>
          </p:cNvPicPr>
          <p:nvPr/>
        </p:nvPicPr>
        <p:blipFill rotWithShape="1">
          <a:blip r:embed="rId3" cstate="print">
            <a:lum bright="32000"/>
          </a:blip>
          <a:srcRect t="74616"/>
          <a:stretch/>
        </p:blipFill>
        <p:spPr>
          <a:xfrm>
            <a:off x="0" y="-27384"/>
            <a:ext cx="9144000" cy="1543283"/>
          </a:xfrm>
          <a:prstGeom prst="rect">
            <a:avLst/>
          </a:prstGeom>
          <a:blipFill>
            <a:blip r:embed="rId4" cstate="print">
              <a:lum bright="32000"/>
            </a:blip>
            <a:tile tx="0" ty="0" sx="100000" sy="100000" flip="none" algn="tl"/>
          </a:blipFill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Who, How and Key features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Collaboration within and outside the UPAT</a:t>
            </a:r>
          </a:p>
          <a:p>
            <a:pPr lvl="1"/>
            <a:r>
              <a:rPr lang="en-US" dirty="0" smtClean="0"/>
              <a:t>Department of Philology</a:t>
            </a:r>
          </a:p>
          <a:p>
            <a:pPr lvl="1"/>
            <a:r>
              <a:rPr lang="en-US" dirty="0" smtClean="0"/>
              <a:t>Hellenic </a:t>
            </a:r>
            <a:r>
              <a:rPr lang="en-US" dirty="0"/>
              <a:t>Literary and Historical </a:t>
            </a:r>
            <a:r>
              <a:rPr lang="en-US" dirty="0" smtClean="0"/>
              <a:t>Archive (E.L.I.A.)</a:t>
            </a:r>
          </a:p>
          <a:p>
            <a:pPr lvl="1"/>
            <a:r>
              <a:rPr lang="en-US" dirty="0" smtClean="0"/>
              <a:t>Municipal Library of </a:t>
            </a:r>
            <a:r>
              <a:rPr lang="en-US" dirty="0" err="1" smtClean="0"/>
              <a:t>Patras</a:t>
            </a:r>
            <a:endParaRPr lang="en-US" dirty="0" smtClean="0"/>
          </a:p>
          <a:p>
            <a:pPr lvl="1"/>
            <a:r>
              <a:rPr lang="en-US" dirty="0" smtClean="0"/>
              <a:t>Library of the Parliament</a:t>
            </a:r>
          </a:p>
          <a:p>
            <a:r>
              <a:rPr lang="en-US" dirty="0" smtClean="0"/>
              <a:t>Partially funded by project TELEPHAESSA</a:t>
            </a:r>
          </a:p>
          <a:p>
            <a:r>
              <a:rPr lang="en-US" dirty="0" smtClean="0"/>
              <a:t>Technically provided on OJS (Open Journal System)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13.JPG"/>
          <p:cNvPicPr>
            <a:picLocks noChangeAspect="1"/>
          </p:cNvPicPr>
          <p:nvPr/>
        </p:nvPicPr>
        <p:blipFill rotWithShape="1">
          <a:blip r:embed="rId3" cstate="print">
            <a:lum bright="32000"/>
          </a:blip>
          <a:srcRect t="74616"/>
          <a:stretch/>
        </p:blipFill>
        <p:spPr>
          <a:xfrm>
            <a:off x="0" y="-27384"/>
            <a:ext cx="9144000" cy="1543283"/>
          </a:xfrm>
          <a:prstGeom prst="rect">
            <a:avLst/>
          </a:prstGeom>
          <a:blipFill>
            <a:blip r:embed="rId4" cstate="print">
              <a:lum bright="32000"/>
            </a:blip>
            <a:tile tx="0" ty="0" sx="100000" sy="100000" flip="none" algn="tl"/>
          </a:blipFill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Whom It May Concern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Philologists</a:t>
            </a:r>
          </a:p>
          <a:p>
            <a:r>
              <a:rPr lang="en-US" dirty="0" smtClean="0"/>
              <a:t>Historians and Historians of the Press</a:t>
            </a:r>
          </a:p>
          <a:p>
            <a:r>
              <a:rPr lang="en-US" dirty="0" smtClean="0"/>
              <a:t>Academics</a:t>
            </a:r>
          </a:p>
          <a:p>
            <a:r>
              <a:rPr lang="en-US" dirty="0" smtClean="0"/>
              <a:t>Everyday users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13.JPG"/>
          <p:cNvPicPr>
            <a:picLocks noChangeAspect="1"/>
          </p:cNvPicPr>
          <p:nvPr/>
        </p:nvPicPr>
        <p:blipFill rotWithShape="1">
          <a:blip r:embed="rId3" cstate="print">
            <a:lum bright="32000"/>
          </a:blip>
          <a:srcRect t="74616"/>
          <a:stretch/>
        </p:blipFill>
        <p:spPr>
          <a:xfrm>
            <a:off x="0" y="-27384"/>
            <a:ext cx="9144000" cy="1543283"/>
          </a:xfrm>
          <a:prstGeom prst="rect">
            <a:avLst/>
          </a:prstGeom>
          <a:blipFill>
            <a:blip r:embed="rId4" cstate="print">
              <a:lum bright="32000"/>
            </a:blip>
            <a:tile tx="0" ty="0" sx="100000" sy="100000" flip="none" algn="tl"/>
          </a:blipFill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steps forward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153400" cy="4495800"/>
          </a:xfrm>
        </p:spPr>
        <p:txBody>
          <a:bodyPr/>
          <a:lstStyle/>
          <a:p>
            <a:r>
              <a:rPr lang="en-US" dirty="0" smtClean="0"/>
              <a:t>Make good use of relative curricula </a:t>
            </a:r>
          </a:p>
          <a:p>
            <a:pPr lvl="1">
              <a:buNone/>
            </a:pPr>
            <a:r>
              <a:rPr lang="en-US" dirty="0" smtClean="0"/>
              <a:t>i.e. through </a:t>
            </a:r>
            <a:r>
              <a:rPr lang="en-US" sz="2800" dirty="0" smtClean="0"/>
              <a:t>internship </a:t>
            </a:r>
            <a:r>
              <a:rPr lang="en-US" dirty="0" smtClean="0"/>
              <a:t>or theses</a:t>
            </a:r>
            <a:endParaRPr lang="en-US" dirty="0"/>
          </a:p>
          <a:p>
            <a:r>
              <a:rPr lang="en-US" dirty="0" smtClean="0"/>
              <a:t>Adding new features, such as authorities for bibliographic description (lifting some language barriers)</a:t>
            </a:r>
          </a:p>
          <a:p>
            <a:r>
              <a:rPr lang="en-US" dirty="0" smtClean="0"/>
              <a:t>Some technical and content problems still exist, but Openness manages to exceed them all!</a:t>
            </a:r>
            <a:endParaRPr lang="en-US" b="1" dirty="0" smtClean="0"/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492896"/>
            <a:ext cx="6477000" cy="143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gkogkou@upatras.gr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52736"/>
            <a:ext cx="1421211" cy="144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44371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Georgia" pitchFamily="18" charset="0"/>
              </a:rPr>
              <a:t>Despoina</a:t>
            </a:r>
            <a:r>
              <a:rPr lang="en-US" sz="2800" dirty="0" smtClean="0">
                <a:latin typeface="Georgia" pitchFamily="18" charset="0"/>
              </a:rPr>
              <a:t> </a:t>
            </a:r>
            <a:r>
              <a:rPr lang="en-US" sz="2800" dirty="0" err="1" smtClean="0">
                <a:latin typeface="Georgia" pitchFamily="18" charset="0"/>
              </a:rPr>
              <a:t>Gkogkou</a:t>
            </a:r>
            <a:endParaRPr lang="en-US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510</TotalTime>
  <Words>157</Words>
  <Application>Microsoft Office PowerPoint</Application>
  <PresentationFormat>On-screen Show (4:3)</PresentationFormat>
  <Paragraphs>42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Median</vt:lpstr>
      <vt:lpstr>University of Patras digitization projects</vt:lpstr>
      <vt:lpstr>Digital collections</vt:lpstr>
      <vt:lpstr>Who, How and Key features</vt:lpstr>
      <vt:lpstr>Whom It May Concern</vt:lpstr>
      <vt:lpstr>Some steps forward</vt:lpstr>
      <vt:lpstr> 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Patras digitization projects</dc:title>
  <dc:creator>Gkogkou</dc:creator>
  <cp:lastModifiedBy>Despoina</cp:lastModifiedBy>
  <cp:revision>59</cp:revision>
  <dcterms:created xsi:type="dcterms:W3CDTF">2016-06-14T08:31:33Z</dcterms:created>
  <dcterms:modified xsi:type="dcterms:W3CDTF">2016-06-29T10:11:54Z</dcterms:modified>
</cp:coreProperties>
</file>