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3" r:id="rId4"/>
    <p:sldId id="262" r:id="rId5"/>
    <p:sldId id="259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3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library at the National Archives: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A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 door into a complex archive collection</a:t>
            </a:r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01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correspondence showing support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682" y="2557463"/>
            <a:ext cx="2134636" cy="3317875"/>
          </a:xfrm>
        </p:spPr>
      </p:pic>
    </p:spTree>
    <p:extLst>
      <p:ext uri="{BB962C8B-B14F-4D97-AF65-F5344CB8AC3E}">
        <p14:creationId xmlns:p14="http://schemas.microsoft.com/office/powerpoint/2010/main" val="133393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50" y="2100262"/>
            <a:ext cx="101298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‘There are occasions when it is immensely valuable to me’</a:t>
            </a:r>
          </a:p>
          <a:p>
            <a:pPr algn="ctr"/>
            <a:r>
              <a:rPr lang="en-US" sz="5400" dirty="0">
                <a:solidFill>
                  <a:schemeClr val="accent4">
                    <a:lumMod val="75000"/>
                  </a:schemeClr>
                </a:solidFill>
              </a:rPr>
              <a:t>Miss Peake, 1953 (PRO 1/1414)</a:t>
            </a:r>
          </a:p>
          <a:p>
            <a:pPr algn="ctr"/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8006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doors to the public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92" y="2648654"/>
            <a:ext cx="4448397" cy="348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3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the boundaries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0" y="2659440"/>
            <a:ext cx="6096000" cy="338554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222222"/>
                </a:solidFill>
                <a:latin typeface="Times New Roman" charset="0"/>
                <a:ea typeface="Times New Roman" charset="0"/>
                <a:cs typeface="Times New Roman" charset="0"/>
              </a:rPr>
              <a:t>But there was a world</a:t>
            </a:r>
            <a:br>
              <a:rPr lang="en-US" sz="2000" dirty="0">
                <a:solidFill>
                  <a:srgbClr val="222222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000" dirty="0">
                <a:solidFill>
                  <a:srgbClr val="222222"/>
                </a:solidFill>
                <a:latin typeface="Times New Roman" charset="0"/>
                <a:ea typeface="Times New Roman" charset="0"/>
                <a:cs typeface="Times New Roman" charset="0"/>
              </a:rPr>
              <a:t>Somewhere</a:t>
            </a:r>
            <a:br>
              <a:rPr lang="en-US" sz="2000" dirty="0">
                <a:solidFill>
                  <a:srgbClr val="222222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000" dirty="0">
                <a:solidFill>
                  <a:srgbClr val="222222"/>
                </a:solidFill>
                <a:latin typeface="Times New Roman" charset="0"/>
                <a:ea typeface="Times New Roman" charset="0"/>
                <a:cs typeface="Times New Roman" charset="0"/>
              </a:rPr>
              <a:t>Out there</a:t>
            </a:r>
            <a:br>
              <a:rPr lang="en-US" sz="2000" dirty="0">
                <a:solidFill>
                  <a:srgbClr val="222222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000" dirty="0">
                <a:solidFill>
                  <a:srgbClr val="222222"/>
                </a:solidFill>
                <a:latin typeface="Times New Roman" charset="0"/>
                <a:ea typeface="Times New Roman" charset="0"/>
                <a:cs typeface="Times New Roman" charset="0"/>
              </a:rPr>
              <a:t>And Mrs. Long opened that wardrobe</a:t>
            </a:r>
            <a:br>
              <a:rPr lang="en-US" sz="2000" dirty="0">
                <a:solidFill>
                  <a:srgbClr val="222222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000" dirty="0">
                <a:solidFill>
                  <a:srgbClr val="222222"/>
                </a:solidFill>
                <a:latin typeface="Times New Roman" charset="0"/>
                <a:ea typeface="Times New Roman" charset="0"/>
                <a:cs typeface="Times New Roman" charset="0"/>
              </a:rPr>
              <a:t>But no lions or witches scared me</a:t>
            </a:r>
            <a:br>
              <a:rPr lang="en-US" sz="2000" dirty="0">
                <a:solidFill>
                  <a:srgbClr val="222222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000" dirty="0">
                <a:solidFill>
                  <a:srgbClr val="222222"/>
                </a:solidFill>
                <a:latin typeface="Times New Roman" charset="0"/>
                <a:ea typeface="Times New Roman" charset="0"/>
                <a:cs typeface="Times New Roman" charset="0"/>
              </a:rPr>
              <a:t>I went through</a:t>
            </a:r>
            <a:br>
              <a:rPr lang="en-US" sz="2000" dirty="0">
                <a:solidFill>
                  <a:srgbClr val="222222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000" dirty="0">
                <a:solidFill>
                  <a:srgbClr val="222222"/>
                </a:solidFill>
                <a:latin typeface="Times New Roman" charset="0"/>
                <a:ea typeface="Times New Roman" charset="0"/>
                <a:cs typeface="Times New Roman" charset="0"/>
              </a:rPr>
              <a:t>Knowing there would be</a:t>
            </a:r>
            <a:br>
              <a:rPr lang="en-US" sz="2000" dirty="0">
                <a:solidFill>
                  <a:srgbClr val="222222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000" dirty="0">
                <a:solidFill>
                  <a:srgbClr val="222222"/>
                </a:solidFill>
                <a:latin typeface="Times New Roman" charset="0"/>
                <a:ea typeface="Times New Roman" charset="0"/>
                <a:cs typeface="Times New Roman" charset="0"/>
              </a:rPr>
              <a:t>Spring</a:t>
            </a:r>
          </a:p>
          <a:p>
            <a:r>
              <a:rPr lang="en-US" dirty="0">
                <a:solidFill>
                  <a:srgbClr val="222222"/>
                </a:solidFill>
                <a:latin typeface="Times New Roman" charset="0"/>
              </a:rPr>
              <a:t> </a:t>
            </a: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A POEM FOR MY LIBRARIAN, MRS. LONG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Times New Roman" charset="0"/>
            </a:endParaRP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By Nikki Giovanni</a:t>
            </a:r>
            <a:endParaRPr lang="en-US" b="0" i="0" dirty="0">
              <a:solidFill>
                <a:schemeClr val="accent4">
                  <a:lumMod val="75000"/>
                </a:schemeClr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53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7637" y="2486024"/>
            <a:ext cx="4243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ENDS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212823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</TotalTime>
  <Words>52</Words>
  <Application>Microsoft Macintosh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Garamond</vt:lpstr>
      <vt:lpstr>Times New Roman</vt:lpstr>
      <vt:lpstr>Arial</vt:lpstr>
      <vt:lpstr>Organic</vt:lpstr>
      <vt:lpstr>The library at the National Archives: </vt:lpstr>
      <vt:lpstr>Internal correspondence showing support </vt:lpstr>
      <vt:lpstr>PowerPoint Presentation</vt:lpstr>
      <vt:lpstr>Opening doors to the public</vt:lpstr>
      <vt:lpstr>Beyond the boundaries</vt:lpstr>
      <vt:lpstr>PowerPoint Presentation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library at the National Archives: </dc:title>
  <dc:creator>Microsoft Office User</dc:creator>
  <cp:lastModifiedBy>Microsoft Office User</cp:lastModifiedBy>
  <cp:revision>7</cp:revision>
  <dcterms:created xsi:type="dcterms:W3CDTF">2017-10-23T19:15:15Z</dcterms:created>
  <dcterms:modified xsi:type="dcterms:W3CDTF">2017-10-23T19:53:49Z</dcterms:modified>
</cp:coreProperties>
</file>