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9" r:id="rId1"/>
    <p:sldMasterId id="2147483885" r:id="rId2"/>
    <p:sldMasterId id="2147483895" r:id="rId3"/>
    <p:sldMasterId id="2147483905" r:id="rId4"/>
  </p:sldMasterIdLst>
  <p:notesMasterIdLst>
    <p:notesMasterId r:id="rId14"/>
  </p:notesMasterIdLst>
  <p:sldIdLst>
    <p:sldId id="291" r:id="rId5"/>
    <p:sldId id="288" r:id="rId6"/>
    <p:sldId id="285" r:id="rId7"/>
    <p:sldId id="287" r:id="rId8"/>
    <p:sldId id="284" r:id="rId9"/>
    <p:sldId id="286" r:id="rId10"/>
    <p:sldId id="289" r:id="rId11"/>
    <p:sldId id="290" r:id="rId12"/>
    <p:sldId id="292" r:id="rId1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 E" initials="E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14B06"/>
    <a:srgbClr val="C4390A"/>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A488322-F2BA-4B5B-9748-0D474271808F}" styleName="Mellanmörkt format 3 - Dekorfärg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38" autoAdjust="0"/>
    <p:restoredTop sz="96281" autoAdjust="0"/>
  </p:normalViewPr>
  <p:slideViewPr>
    <p:cSldViewPr snapToGrid="0">
      <p:cViewPr varScale="1">
        <p:scale>
          <a:sx n="111" d="100"/>
          <a:sy n="111" d="100"/>
        </p:scale>
        <p:origin x="216" y="53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D2DF53-3A49-914A-AC82-BE22292B8326}" type="datetimeFigureOut">
              <a:rPr lang="en-US" smtClean="0"/>
              <a:t>1/27/22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B4C93-831D-8245-9C1C-EAB8584AE77E}" type="slidenum">
              <a:rPr lang="en-US" smtClean="0"/>
              <a:t>‹#›</a:t>
            </a:fld>
            <a:endParaRPr lang="en-US"/>
          </a:p>
        </p:txBody>
      </p:sp>
    </p:spTree>
    <p:extLst>
      <p:ext uri="{BB962C8B-B14F-4D97-AF65-F5344CB8AC3E}">
        <p14:creationId xmlns:p14="http://schemas.microsoft.com/office/powerpoint/2010/main" val="518055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kgrund, rubrik, ingress">
    <p:bg>
      <p:bgPr>
        <a:solidFill>
          <a:schemeClr val="accent1"/>
        </a:solidFill>
        <a:effectLst/>
      </p:bgPr>
    </p:bg>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A62368BA-F2AF-4679-8EB5-2DE0647DF20D}"/>
              </a:ext>
            </a:extLst>
          </p:cNvPr>
          <p:cNvSpPr>
            <a:spLocks noGrp="1"/>
          </p:cNvSpPr>
          <p:nvPr>
            <p:ph type="ctrTitle" hasCustomPrompt="1"/>
          </p:nvPr>
        </p:nvSpPr>
        <p:spPr>
          <a:xfrm>
            <a:off x="839787" y="1089024"/>
            <a:ext cx="9988551" cy="862721"/>
          </a:xfrm>
          <a:prstGeom prst="rect">
            <a:avLst/>
          </a:prstGeom>
        </p:spPr>
        <p:txBody>
          <a:bodyPr anchor="t" anchorCtr="0">
            <a:normAutofit/>
          </a:bodyPr>
          <a:lstStyle>
            <a:lvl1pPr marL="0" indent="0" algn="l">
              <a:lnSpc>
                <a:spcPct val="90000"/>
              </a:lnSpc>
              <a:defRPr sz="5400" b="1" baseline="0">
                <a:solidFill>
                  <a:schemeClr val="bg1"/>
                </a:solidFill>
              </a:defRPr>
            </a:lvl1pPr>
          </a:lstStyle>
          <a:p>
            <a:r>
              <a:rPr lang="sv-SE" dirty="0"/>
              <a:t>Skriv titel här</a:t>
            </a:r>
          </a:p>
        </p:txBody>
      </p:sp>
      <p:sp>
        <p:nvSpPr>
          <p:cNvPr id="4" name="Platshållare för text 2">
            <a:extLst>
              <a:ext uri="{FF2B5EF4-FFF2-40B4-BE49-F238E27FC236}">
                <a16:creationId xmlns:a16="http://schemas.microsoft.com/office/drawing/2014/main" id="{A17F7B32-AC9B-4804-9856-1FFA57AE6603}"/>
              </a:ext>
            </a:extLst>
          </p:cNvPr>
          <p:cNvSpPr>
            <a:spLocks noGrp="1"/>
          </p:cNvSpPr>
          <p:nvPr>
            <p:ph type="body" sz="quarter" idx="10" hasCustomPrompt="1"/>
          </p:nvPr>
        </p:nvSpPr>
        <p:spPr>
          <a:xfrm>
            <a:off x="839788" y="1951745"/>
            <a:ext cx="9988550" cy="545566"/>
          </a:xfrm>
          <a:prstGeom prst="rect">
            <a:avLst/>
          </a:prstGeom>
        </p:spPr>
        <p:txBody>
          <a:bodyPr/>
          <a:lstStyle>
            <a:lvl1pPr marL="0" indent="0">
              <a:buNone/>
              <a:defRPr sz="3000" b="1">
                <a:solidFill>
                  <a:schemeClr val="bg1"/>
                </a:solidFill>
                <a:latin typeface="Georgia" panose="02040502050405020303" pitchFamily="18" charset="0"/>
                <a:cs typeface="Arial" panose="020B0604020202020204" pitchFamily="34" charset="0"/>
              </a:defRPr>
            </a:lvl1pPr>
          </a:lstStyle>
          <a:p>
            <a:pPr lvl="0"/>
            <a:r>
              <a:rPr lang="sv-SE" dirty="0"/>
              <a:t>– skriv undertitel här</a:t>
            </a:r>
          </a:p>
        </p:txBody>
      </p:sp>
      <p:sp>
        <p:nvSpPr>
          <p:cNvPr id="6" name="Platshållare för text 5">
            <a:extLst>
              <a:ext uri="{FF2B5EF4-FFF2-40B4-BE49-F238E27FC236}">
                <a16:creationId xmlns:a16="http://schemas.microsoft.com/office/drawing/2014/main" id="{1454F5EC-0DB6-4AB4-96CC-8977D6A5A180}"/>
              </a:ext>
            </a:extLst>
          </p:cNvPr>
          <p:cNvSpPr>
            <a:spLocks noGrp="1"/>
          </p:cNvSpPr>
          <p:nvPr>
            <p:ph type="body" sz="quarter" idx="12" hasCustomPrompt="1"/>
          </p:nvPr>
        </p:nvSpPr>
        <p:spPr>
          <a:xfrm>
            <a:off x="839787" y="6375986"/>
            <a:ext cx="4410075" cy="345490"/>
          </a:xfrm>
          <a:prstGeom prst="rect">
            <a:avLst/>
          </a:prstGeom>
        </p:spPr>
        <p:txBody>
          <a:bodyPr/>
          <a:lstStyle>
            <a:lvl1pPr marL="0" indent="0">
              <a:buNone/>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sv-SE" dirty="0"/>
              <a:t>Förnamn Efternamn</a:t>
            </a:r>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kgrund, rubrik, ingress">
    <p:bg>
      <p:bgPr>
        <a:solidFill>
          <a:schemeClr val="tx2"/>
        </a:solidFill>
        <a:effectLst/>
      </p:bgPr>
    </p:bg>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A62368BA-F2AF-4679-8EB5-2DE0647DF20D}"/>
              </a:ext>
            </a:extLst>
          </p:cNvPr>
          <p:cNvSpPr>
            <a:spLocks noGrp="1"/>
          </p:cNvSpPr>
          <p:nvPr>
            <p:ph type="ctrTitle" hasCustomPrompt="1"/>
          </p:nvPr>
        </p:nvSpPr>
        <p:spPr>
          <a:xfrm>
            <a:off x="839787" y="1089024"/>
            <a:ext cx="9988551" cy="862721"/>
          </a:xfrm>
          <a:prstGeom prst="rect">
            <a:avLst/>
          </a:prstGeom>
        </p:spPr>
        <p:txBody>
          <a:bodyPr anchor="t" anchorCtr="0">
            <a:normAutofit/>
          </a:bodyPr>
          <a:lstStyle>
            <a:lvl1pPr marL="0" indent="0" algn="l">
              <a:lnSpc>
                <a:spcPct val="90000"/>
              </a:lnSpc>
              <a:defRPr sz="5400" b="1" baseline="0">
                <a:solidFill>
                  <a:schemeClr val="bg1"/>
                </a:solidFill>
              </a:defRPr>
            </a:lvl1pPr>
          </a:lstStyle>
          <a:p>
            <a:r>
              <a:rPr lang="sv-SE" dirty="0"/>
              <a:t>Skriv titel här</a:t>
            </a:r>
          </a:p>
        </p:txBody>
      </p:sp>
      <p:sp>
        <p:nvSpPr>
          <p:cNvPr id="4" name="Platshållare för text 2">
            <a:extLst>
              <a:ext uri="{FF2B5EF4-FFF2-40B4-BE49-F238E27FC236}">
                <a16:creationId xmlns:a16="http://schemas.microsoft.com/office/drawing/2014/main" id="{A17F7B32-AC9B-4804-9856-1FFA57AE6603}"/>
              </a:ext>
            </a:extLst>
          </p:cNvPr>
          <p:cNvSpPr>
            <a:spLocks noGrp="1"/>
          </p:cNvSpPr>
          <p:nvPr>
            <p:ph type="body" sz="quarter" idx="10" hasCustomPrompt="1"/>
          </p:nvPr>
        </p:nvSpPr>
        <p:spPr>
          <a:xfrm>
            <a:off x="839788" y="1951745"/>
            <a:ext cx="9988550" cy="545566"/>
          </a:xfrm>
          <a:prstGeom prst="rect">
            <a:avLst/>
          </a:prstGeom>
        </p:spPr>
        <p:txBody>
          <a:bodyPr/>
          <a:lstStyle>
            <a:lvl1pPr marL="0" indent="0">
              <a:buNone/>
              <a:defRPr sz="3000" b="1">
                <a:solidFill>
                  <a:schemeClr val="bg1"/>
                </a:solidFill>
                <a:latin typeface="Georgia" panose="02040502050405020303" pitchFamily="18" charset="0"/>
                <a:cs typeface="Arial" panose="020B0604020202020204" pitchFamily="34" charset="0"/>
              </a:defRPr>
            </a:lvl1pPr>
          </a:lstStyle>
          <a:p>
            <a:pPr lvl="0"/>
            <a:r>
              <a:rPr lang="sv-SE" dirty="0"/>
              <a:t>– skriv undertitel här</a:t>
            </a:r>
          </a:p>
        </p:txBody>
      </p:sp>
      <p:sp>
        <p:nvSpPr>
          <p:cNvPr id="7" name="Platshållare för text 5">
            <a:extLst>
              <a:ext uri="{FF2B5EF4-FFF2-40B4-BE49-F238E27FC236}">
                <a16:creationId xmlns:a16="http://schemas.microsoft.com/office/drawing/2014/main" id="{6590247E-7C22-0E4F-BF31-0B1B29FF2BA6}"/>
              </a:ext>
            </a:extLst>
          </p:cNvPr>
          <p:cNvSpPr>
            <a:spLocks noGrp="1"/>
          </p:cNvSpPr>
          <p:nvPr>
            <p:ph type="body" sz="quarter" idx="12" hasCustomPrompt="1"/>
          </p:nvPr>
        </p:nvSpPr>
        <p:spPr>
          <a:xfrm>
            <a:off x="839787" y="6375986"/>
            <a:ext cx="4410075" cy="345490"/>
          </a:xfrm>
          <a:prstGeom prst="rect">
            <a:avLst/>
          </a:prstGeom>
        </p:spPr>
        <p:txBody>
          <a:bodyPr/>
          <a:lstStyle>
            <a:lvl1pPr marL="0" indent="0">
              <a:buNone/>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sv-SE" dirty="0"/>
              <a:t>Förnamn Efternamn</a:t>
            </a:r>
          </a:p>
        </p:txBody>
      </p:sp>
    </p:spTree>
    <p:extLst>
      <p:ext uri="{BB962C8B-B14F-4D97-AF65-F5344CB8AC3E}">
        <p14:creationId xmlns:p14="http://schemas.microsoft.com/office/powerpoint/2010/main" val="319707658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förvald eller egen), rubrik, ingress">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F6974C00-3486-4CDA-96CC-FA93F7C5478C}"/>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sz="1400">
                <a:solidFill>
                  <a:schemeClr val="bg1"/>
                </a:solidFill>
                <a:latin typeface="Arial" panose="020B0604020202020204" pitchFamily="34" charset="0"/>
                <a:cs typeface="Arial" panose="020B0604020202020204" pitchFamily="34" charset="0"/>
              </a:defRPr>
            </a:lvl1pPr>
          </a:lstStyle>
          <a:p>
            <a:r>
              <a:rPr lang="sv-SE" dirty="0"/>
              <a:t>Lägg till egen bakgrundsbild genom att klicka på bildikonen</a:t>
            </a:r>
          </a:p>
        </p:txBody>
      </p:sp>
      <p:sp>
        <p:nvSpPr>
          <p:cNvPr id="8" name="Rubrik 1">
            <a:extLst>
              <a:ext uri="{FF2B5EF4-FFF2-40B4-BE49-F238E27FC236}">
                <a16:creationId xmlns:a16="http://schemas.microsoft.com/office/drawing/2014/main" id="{0D9A425F-F29C-4DEF-BF12-253AB7949C16}"/>
              </a:ext>
            </a:extLst>
          </p:cNvPr>
          <p:cNvSpPr>
            <a:spLocks noGrp="1"/>
          </p:cNvSpPr>
          <p:nvPr>
            <p:ph type="ctrTitle" hasCustomPrompt="1"/>
          </p:nvPr>
        </p:nvSpPr>
        <p:spPr>
          <a:xfrm>
            <a:off x="839787" y="1089024"/>
            <a:ext cx="9988551" cy="862721"/>
          </a:xfrm>
          <a:prstGeom prst="rect">
            <a:avLst/>
          </a:prstGeom>
        </p:spPr>
        <p:txBody>
          <a:bodyPr anchor="t" anchorCtr="0">
            <a:normAutofit/>
          </a:bodyPr>
          <a:lstStyle>
            <a:lvl1pPr marL="0" indent="0" algn="l">
              <a:lnSpc>
                <a:spcPct val="90000"/>
              </a:lnSpc>
              <a:defRPr sz="5400" b="1" baseline="0">
                <a:solidFill>
                  <a:schemeClr val="bg1"/>
                </a:solidFill>
              </a:defRPr>
            </a:lvl1pPr>
          </a:lstStyle>
          <a:p>
            <a:r>
              <a:rPr lang="sv-SE" dirty="0"/>
              <a:t>Skriv titel här</a:t>
            </a:r>
          </a:p>
        </p:txBody>
      </p:sp>
      <p:sp>
        <p:nvSpPr>
          <p:cNvPr id="9" name="Platshållare för text 2">
            <a:extLst>
              <a:ext uri="{FF2B5EF4-FFF2-40B4-BE49-F238E27FC236}">
                <a16:creationId xmlns:a16="http://schemas.microsoft.com/office/drawing/2014/main" id="{47976395-2A14-4EC3-A6D5-BBF86F715F3F}"/>
              </a:ext>
            </a:extLst>
          </p:cNvPr>
          <p:cNvSpPr>
            <a:spLocks noGrp="1"/>
          </p:cNvSpPr>
          <p:nvPr>
            <p:ph type="body" sz="quarter" idx="10" hasCustomPrompt="1"/>
          </p:nvPr>
        </p:nvSpPr>
        <p:spPr>
          <a:xfrm>
            <a:off x="839788" y="1951745"/>
            <a:ext cx="9988550" cy="545566"/>
          </a:xfrm>
          <a:prstGeom prst="rect">
            <a:avLst/>
          </a:prstGeom>
        </p:spPr>
        <p:txBody>
          <a:bodyPr/>
          <a:lstStyle>
            <a:lvl1pPr marL="0" indent="0">
              <a:buNone/>
              <a:defRPr sz="3000" b="1">
                <a:solidFill>
                  <a:schemeClr val="bg1"/>
                </a:solidFill>
                <a:latin typeface="Georgia" panose="02040502050405020303" pitchFamily="18" charset="0"/>
                <a:cs typeface="Arial" panose="020B0604020202020204" pitchFamily="34" charset="0"/>
              </a:defRPr>
            </a:lvl1pPr>
          </a:lstStyle>
          <a:p>
            <a:pPr lvl="0"/>
            <a:r>
              <a:rPr lang="sv-SE" dirty="0"/>
              <a:t>– skriv undertitel här</a:t>
            </a:r>
          </a:p>
        </p:txBody>
      </p:sp>
      <p:sp>
        <p:nvSpPr>
          <p:cNvPr id="7" name="Platshållare för text 5">
            <a:extLst>
              <a:ext uri="{FF2B5EF4-FFF2-40B4-BE49-F238E27FC236}">
                <a16:creationId xmlns:a16="http://schemas.microsoft.com/office/drawing/2014/main" id="{41AF7282-A216-794E-826A-4A73289894B1}"/>
              </a:ext>
            </a:extLst>
          </p:cNvPr>
          <p:cNvSpPr>
            <a:spLocks noGrp="1"/>
          </p:cNvSpPr>
          <p:nvPr>
            <p:ph type="body" sz="quarter" idx="12" hasCustomPrompt="1"/>
          </p:nvPr>
        </p:nvSpPr>
        <p:spPr>
          <a:xfrm>
            <a:off x="839787" y="6375986"/>
            <a:ext cx="4410075" cy="345490"/>
          </a:xfrm>
          <a:prstGeom prst="rect">
            <a:avLst/>
          </a:prstGeom>
        </p:spPr>
        <p:txBody>
          <a:bodyPr/>
          <a:lstStyle>
            <a:lvl1pPr marL="0" indent="0">
              <a:buNone/>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sv-SE" dirty="0"/>
              <a:t>Förnamn Efternamn</a:t>
            </a:r>
          </a:p>
        </p:txBody>
      </p:sp>
    </p:spTree>
    <p:extLst>
      <p:ext uri="{BB962C8B-B14F-4D97-AF65-F5344CB8AC3E}">
        <p14:creationId xmlns:p14="http://schemas.microsoft.com/office/powerpoint/2010/main" val="93626249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F5936E-910E-4353-B061-553450E57C4A}"/>
              </a:ext>
            </a:extLst>
          </p:cNvPr>
          <p:cNvSpPr>
            <a:spLocks noGrp="1"/>
          </p:cNvSpPr>
          <p:nvPr>
            <p:ph type="title" hasCustomPrompt="1"/>
          </p:nvPr>
        </p:nvSpPr>
        <p:spPr>
          <a:xfrm>
            <a:off x="838200" y="736601"/>
            <a:ext cx="10589820" cy="777874"/>
          </a:xfrm>
          <a:prstGeom prst="rect">
            <a:avLst/>
          </a:prstGeom>
        </p:spPr>
        <p:txBody>
          <a:bodyPr anchor="t" anchorCtr="0">
            <a:noAutofit/>
          </a:bodyPr>
          <a:lstStyle>
            <a:lvl1pPr>
              <a:defRPr sz="4000" b="1" baseline="0">
                <a:solidFill>
                  <a:schemeClr val="tx2"/>
                </a:solidFill>
              </a:defRPr>
            </a:lvl1pPr>
          </a:lstStyle>
          <a:p>
            <a:r>
              <a:rPr lang="sv-SE" dirty="0"/>
              <a:t>Skriv rubrik här med plats för en rad</a:t>
            </a:r>
          </a:p>
        </p:txBody>
      </p:sp>
      <p:sp>
        <p:nvSpPr>
          <p:cNvPr id="4" name="Platshållare för datum 3">
            <a:extLst>
              <a:ext uri="{FF2B5EF4-FFF2-40B4-BE49-F238E27FC236}">
                <a16:creationId xmlns:a16="http://schemas.microsoft.com/office/drawing/2014/main" id="{61F42423-2891-47C8-B9E0-E1BF65C4D632}"/>
              </a:ext>
            </a:extLst>
          </p:cNvPr>
          <p:cNvSpPr>
            <a:spLocks noGrp="1"/>
          </p:cNvSpPr>
          <p:nvPr>
            <p:ph type="dt" sz="half" idx="10"/>
          </p:nvPr>
        </p:nvSpPr>
        <p:spPr>
          <a:xfrm>
            <a:off x="838200" y="6356350"/>
            <a:ext cx="2743200" cy="365125"/>
          </a:xfrm>
          <a:prstGeom prst="rect">
            <a:avLst/>
          </a:prstGeom>
        </p:spPr>
        <p:txBody>
          <a:bodyPr/>
          <a:lstStyle>
            <a:lvl1pPr>
              <a:defRPr sz="1200">
                <a:solidFill>
                  <a:srgbClr val="595959"/>
                </a:solidFill>
              </a:defRPr>
            </a:lvl1pPr>
          </a:lstStyle>
          <a:p>
            <a:fld id="{1CAB9B6D-33D3-9F43-AFE0-61391A40934B}" type="datetime1">
              <a:rPr lang="sv-SE" smtClean="0"/>
              <a:t>2022-01-27</a:t>
            </a:fld>
            <a:endParaRPr lang="sv-SE" dirty="0"/>
          </a:p>
        </p:txBody>
      </p:sp>
      <p:sp>
        <p:nvSpPr>
          <p:cNvPr id="5" name="Platshållare för sidfot 4">
            <a:extLst>
              <a:ext uri="{FF2B5EF4-FFF2-40B4-BE49-F238E27FC236}">
                <a16:creationId xmlns:a16="http://schemas.microsoft.com/office/drawing/2014/main" id="{C4C7C74A-82E9-4E08-B581-C47742DCE6F0}"/>
              </a:ext>
            </a:extLst>
          </p:cNvPr>
          <p:cNvSpPr>
            <a:spLocks noGrp="1"/>
          </p:cNvSpPr>
          <p:nvPr>
            <p:ph type="ftr" sz="quarter" idx="11"/>
          </p:nvPr>
        </p:nvSpPr>
        <p:spPr>
          <a:xfrm>
            <a:off x="4038600" y="6356350"/>
            <a:ext cx="4114800" cy="365125"/>
          </a:xfrm>
          <a:prstGeom prst="rect">
            <a:avLst/>
          </a:prstGeom>
        </p:spPr>
        <p:txBody>
          <a:bodyPr/>
          <a:lstStyle>
            <a:lvl1pPr>
              <a:defRPr sz="1200">
                <a:solidFill>
                  <a:srgbClr val="595959"/>
                </a:solidFill>
              </a:defRPr>
            </a:lvl1pPr>
          </a:lstStyle>
          <a:p>
            <a:endParaRPr lang="sv-SE" dirty="0"/>
          </a:p>
        </p:txBody>
      </p:sp>
      <p:sp>
        <p:nvSpPr>
          <p:cNvPr id="6" name="Platshållare för bildnummer 5">
            <a:extLst>
              <a:ext uri="{FF2B5EF4-FFF2-40B4-BE49-F238E27FC236}">
                <a16:creationId xmlns:a16="http://schemas.microsoft.com/office/drawing/2014/main" id="{EE3DD935-6933-426E-864F-9C4FC99B08D2}"/>
              </a:ext>
            </a:extLst>
          </p:cNvPr>
          <p:cNvSpPr>
            <a:spLocks noGrp="1"/>
          </p:cNvSpPr>
          <p:nvPr>
            <p:ph type="sldNum" sz="quarter" idx="12"/>
          </p:nvPr>
        </p:nvSpPr>
        <p:spPr>
          <a:xfrm>
            <a:off x="9113838" y="6356350"/>
            <a:ext cx="2743200" cy="365125"/>
          </a:xfrm>
          <a:prstGeom prst="rect">
            <a:avLst/>
          </a:prstGeom>
        </p:spPr>
        <p:txBody>
          <a:bodyPr/>
          <a:lstStyle>
            <a:lvl1pPr>
              <a:defRPr sz="1200">
                <a:solidFill>
                  <a:srgbClr val="595959"/>
                </a:solidFill>
              </a:defRPr>
            </a:lvl1pPr>
          </a:lstStyle>
          <a:p>
            <a:fld id="{E541A8F5-7967-4FE2-B860-894CD6FB1340}" type="slidenum">
              <a:rPr lang="sv-SE" smtClean="0"/>
              <a:pPr/>
              <a:t>‹#›</a:t>
            </a:fld>
            <a:endParaRPr lang="sv-SE" dirty="0"/>
          </a:p>
        </p:txBody>
      </p:sp>
      <p:sp>
        <p:nvSpPr>
          <p:cNvPr id="22" name="Platshållare för text 21">
            <a:extLst>
              <a:ext uri="{FF2B5EF4-FFF2-40B4-BE49-F238E27FC236}">
                <a16:creationId xmlns:a16="http://schemas.microsoft.com/office/drawing/2014/main" id="{EA193844-F090-4300-9C20-94CE3D66DF13}"/>
              </a:ext>
            </a:extLst>
          </p:cNvPr>
          <p:cNvSpPr>
            <a:spLocks noGrp="1"/>
          </p:cNvSpPr>
          <p:nvPr>
            <p:ph type="body" sz="quarter" idx="13" hasCustomPrompt="1"/>
          </p:nvPr>
        </p:nvSpPr>
        <p:spPr>
          <a:xfrm>
            <a:off x="838200" y="1844675"/>
            <a:ext cx="10589820" cy="4191000"/>
          </a:xfrm>
          <a:prstGeom prst="rect">
            <a:avLst/>
          </a:prstGeom>
        </p:spPr>
        <p:txBody>
          <a:bodyPr/>
          <a:lstStyle>
            <a:lvl1pPr marL="228600" indent="-228600">
              <a:lnSpc>
                <a:spcPts val="2400"/>
              </a:lnSpc>
              <a:spcBef>
                <a:spcPts val="1000"/>
              </a:spcBef>
              <a:buClr>
                <a:schemeClr val="bg2"/>
              </a:buClr>
              <a:buSzPct val="100000"/>
              <a:buFont typeface="Arial" panose="020B0604020202020204" pitchFamily="34" charset="0"/>
              <a:buChar char="•"/>
              <a:defRPr sz="1800"/>
            </a:lvl1pPr>
            <a:lvl2pPr marL="468000" indent="-216000">
              <a:lnSpc>
                <a:spcPts val="2400"/>
              </a:lnSpc>
              <a:spcBef>
                <a:spcPts val="1000"/>
              </a:spcBef>
              <a:buClr>
                <a:schemeClr val="tx1"/>
              </a:buClr>
              <a:buFont typeface="Arial" panose="020B0604020202020204" pitchFamily="34" charset="0"/>
              <a:buChar char="–"/>
              <a:defRPr sz="1800"/>
            </a:lvl2pPr>
            <a:lvl3pPr>
              <a:lnSpc>
                <a:spcPts val="2400"/>
              </a:lnSpc>
              <a:spcBef>
                <a:spcPts val="1000"/>
              </a:spcBef>
              <a:buClr>
                <a:schemeClr val="bg2"/>
              </a:buClr>
              <a:defRPr sz="1800"/>
            </a:lvl3pPr>
            <a:lvl4pPr>
              <a:lnSpc>
                <a:spcPts val="2400"/>
              </a:lnSpc>
              <a:spcBef>
                <a:spcPts val="1000"/>
              </a:spcBef>
              <a:buClr>
                <a:schemeClr val="bg2"/>
              </a:buClr>
              <a:defRPr/>
            </a:lvl4pPr>
            <a:lvl5pPr marL="2057400" indent="-228600">
              <a:lnSpc>
                <a:spcPts val="2400"/>
              </a:lnSpc>
              <a:spcBef>
                <a:spcPts val="1000"/>
              </a:spcBef>
              <a:buClr>
                <a:schemeClr val="bg2"/>
              </a:buClr>
              <a:buFont typeface="Arial" panose="020B0604020202020204" pitchFamily="34" charset="0"/>
              <a:buChar char="•"/>
              <a:defRPr/>
            </a:lvl5pPr>
          </a:lstStyle>
          <a:p>
            <a:pPr lvl="0"/>
            <a:r>
              <a:rPr lang="sv-SE" dirty="0"/>
              <a:t>Skriv punktlista för första nivån här</a:t>
            </a:r>
          </a:p>
          <a:p>
            <a:pPr lvl="1"/>
            <a:r>
              <a:rPr lang="sv-SE" dirty="0"/>
              <a:t>Skriv punktlista för andra nivån här</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67123144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extLst>
    <p:ext uri="{DCECCB84-F9BA-43D5-87BE-67443E8EF086}">
      <p15:sldGuideLst xmlns:p15="http://schemas.microsoft.com/office/powerpoint/2012/main">
        <p15:guide id="1" pos="7469">
          <p15:clr>
            <a:srgbClr val="FBAE40"/>
          </p15:clr>
        </p15:guide>
        <p15:guide id="2" orient="horz" pos="116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text,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F5936E-910E-4353-B061-553450E57C4A}"/>
              </a:ext>
            </a:extLst>
          </p:cNvPr>
          <p:cNvSpPr>
            <a:spLocks noGrp="1"/>
          </p:cNvSpPr>
          <p:nvPr>
            <p:ph type="title" hasCustomPrompt="1"/>
          </p:nvPr>
        </p:nvSpPr>
        <p:spPr>
          <a:xfrm>
            <a:off x="838200" y="736601"/>
            <a:ext cx="10589821" cy="1266822"/>
          </a:xfrm>
          <a:prstGeom prst="rect">
            <a:avLst/>
          </a:prstGeom>
        </p:spPr>
        <p:txBody>
          <a:bodyPr anchor="t" anchorCtr="0">
            <a:noAutofit/>
          </a:bodyPr>
          <a:lstStyle>
            <a:lvl1pPr>
              <a:defRPr sz="4000" b="1">
                <a:solidFill>
                  <a:schemeClr val="tx2"/>
                </a:solidFill>
              </a:defRPr>
            </a:lvl1pPr>
          </a:lstStyle>
          <a:p>
            <a:r>
              <a:rPr lang="sv-SE" dirty="0"/>
              <a:t>Skriv rubrik här</a:t>
            </a:r>
            <a:br>
              <a:rPr lang="sv-SE" dirty="0"/>
            </a:br>
            <a:r>
              <a:rPr lang="sv-SE" dirty="0"/>
              <a:t>med plats för två rader</a:t>
            </a:r>
          </a:p>
        </p:txBody>
      </p:sp>
      <p:sp>
        <p:nvSpPr>
          <p:cNvPr id="10" name="Platshållare för innehåll 9">
            <a:extLst>
              <a:ext uri="{FF2B5EF4-FFF2-40B4-BE49-F238E27FC236}">
                <a16:creationId xmlns:a16="http://schemas.microsoft.com/office/drawing/2014/main" id="{7BA38D83-141C-4C62-A7AC-A12C26C23520}"/>
              </a:ext>
            </a:extLst>
          </p:cNvPr>
          <p:cNvSpPr>
            <a:spLocks noGrp="1"/>
          </p:cNvSpPr>
          <p:nvPr>
            <p:ph sz="quarter" idx="13" hasCustomPrompt="1"/>
          </p:nvPr>
        </p:nvSpPr>
        <p:spPr>
          <a:xfrm>
            <a:off x="838200" y="2095500"/>
            <a:ext cx="10589821" cy="4025900"/>
          </a:xfrm>
          <a:prstGeom prst="rect">
            <a:avLst/>
          </a:prstGeom>
        </p:spPr>
        <p:txBody>
          <a:bodyPr/>
          <a:lstStyle>
            <a:lvl1pPr>
              <a:lnSpc>
                <a:spcPts val="2400"/>
              </a:lnSpc>
              <a:spcBef>
                <a:spcPts val="1000"/>
              </a:spcBef>
              <a:buClr>
                <a:schemeClr val="bg2"/>
              </a:buClr>
              <a:defRPr sz="1800"/>
            </a:lvl1pPr>
            <a:lvl2pPr marL="685800" indent="-228600">
              <a:lnSpc>
                <a:spcPts val="2400"/>
              </a:lnSpc>
              <a:spcBef>
                <a:spcPts val="1000"/>
              </a:spcBef>
              <a:buFont typeface="Arial" panose="020B0604020202020204" pitchFamily="34" charset="0"/>
              <a:buChar char="–"/>
              <a:defRPr sz="1800" baseline="0"/>
            </a:lvl2pPr>
            <a:lvl3pPr>
              <a:lnSpc>
                <a:spcPts val="2400"/>
              </a:lnSpc>
              <a:spcBef>
                <a:spcPts val="1000"/>
              </a:spcBef>
              <a:buClr>
                <a:schemeClr val="bg2"/>
              </a:buClr>
              <a:defRPr sz="1800"/>
            </a:lvl3pPr>
            <a:lvl4pPr>
              <a:lnSpc>
                <a:spcPts val="2400"/>
              </a:lnSpc>
              <a:spcBef>
                <a:spcPts val="1000"/>
              </a:spcBef>
              <a:buClr>
                <a:schemeClr val="bg2"/>
              </a:buClr>
              <a:defRPr/>
            </a:lvl4pPr>
            <a:lvl5pPr>
              <a:lnSpc>
                <a:spcPts val="2400"/>
              </a:lnSpc>
              <a:spcBef>
                <a:spcPts val="1000"/>
              </a:spcBef>
              <a:buClr>
                <a:schemeClr val="bg2"/>
              </a:buClr>
              <a:defRPr/>
            </a:lvl5pPr>
          </a:lstStyle>
          <a:p>
            <a:pPr lvl="0"/>
            <a:r>
              <a:rPr lang="sv-SE" dirty="0"/>
              <a:t>Skriv punktlista för första nivån, eller vanlig text genom att trycka </a:t>
            </a:r>
            <a:r>
              <a:rPr lang="sv-SE" dirty="0" err="1"/>
              <a:t>backsteg</a:t>
            </a:r>
            <a:r>
              <a:rPr lang="sv-SE" dirty="0"/>
              <a:t> för att ta bort punktlista.</a:t>
            </a:r>
          </a:p>
          <a:p>
            <a:pPr lvl="1"/>
            <a:r>
              <a:rPr lang="sv-SE" dirty="0"/>
              <a:t>Skriv andra nivås punktlista här</a:t>
            </a:r>
          </a:p>
          <a:p>
            <a:pPr lvl="2"/>
            <a:r>
              <a:rPr lang="sv-SE" dirty="0"/>
              <a:t>Nivå tre</a:t>
            </a:r>
          </a:p>
          <a:p>
            <a:pPr lvl="3"/>
            <a:r>
              <a:rPr lang="sv-SE" dirty="0"/>
              <a:t>Nivå fyra</a:t>
            </a:r>
          </a:p>
          <a:p>
            <a:pPr lvl="4"/>
            <a:r>
              <a:rPr lang="sv-SE" dirty="0"/>
              <a:t>Nivå fem</a:t>
            </a:r>
          </a:p>
        </p:txBody>
      </p:sp>
      <p:sp>
        <p:nvSpPr>
          <p:cNvPr id="7" name="Platshållare för datum 3">
            <a:extLst>
              <a:ext uri="{FF2B5EF4-FFF2-40B4-BE49-F238E27FC236}">
                <a16:creationId xmlns:a16="http://schemas.microsoft.com/office/drawing/2014/main" id="{E02AF752-079A-4755-BCD9-74CFFD079BA3}"/>
              </a:ext>
            </a:extLst>
          </p:cNvPr>
          <p:cNvSpPr>
            <a:spLocks noGrp="1"/>
          </p:cNvSpPr>
          <p:nvPr>
            <p:ph type="dt" sz="half" idx="10"/>
          </p:nvPr>
        </p:nvSpPr>
        <p:spPr>
          <a:xfrm>
            <a:off x="838200" y="6356350"/>
            <a:ext cx="2743200" cy="365125"/>
          </a:xfrm>
          <a:prstGeom prst="rect">
            <a:avLst/>
          </a:prstGeom>
        </p:spPr>
        <p:txBody>
          <a:bodyPr/>
          <a:lstStyle>
            <a:lvl1pPr>
              <a:defRPr sz="1200">
                <a:solidFill>
                  <a:srgbClr val="595959"/>
                </a:solidFill>
              </a:defRPr>
            </a:lvl1pPr>
          </a:lstStyle>
          <a:p>
            <a:fld id="{8DD53C29-D34E-D74E-9446-0272B12C8175}" type="datetime1">
              <a:rPr lang="sv-SE" smtClean="0"/>
              <a:t>2022-01-27</a:t>
            </a:fld>
            <a:endParaRPr lang="sv-SE" dirty="0"/>
          </a:p>
        </p:txBody>
      </p:sp>
      <p:sp>
        <p:nvSpPr>
          <p:cNvPr id="8" name="Platshållare för sidfot 4">
            <a:extLst>
              <a:ext uri="{FF2B5EF4-FFF2-40B4-BE49-F238E27FC236}">
                <a16:creationId xmlns:a16="http://schemas.microsoft.com/office/drawing/2014/main" id="{D1DD68C5-E5E7-41B0-AE39-2353B92B1AB7}"/>
              </a:ext>
            </a:extLst>
          </p:cNvPr>
          <p:cNvSpPr>
            <a:spLocks noGrp="1"/>
          </p:cNvSpPr>
          <p:nvPr>
            <p:ph type="ftr" sz="quarter" idx="11"/>
          </p:nvPr>
        </p:nvSpPr>
        <p:spPr>
          <a:xfrm>
            <a:off x="4038600" y="6356350"/>
            <a:ext cx="4114800" cy="365125"/>
          </a:xfrm>
          <a:prstGeom prst="rect">
            <a:avLst/>
          </a:prstGeom>
        </p:spPr>
        <p:txBody>
          <a:bodyPr/>
          <a:lstStyle>
            <a:lvl1pPr>
              <a:defRPr sz="1200">
                <a:solidFill>
                  <a:srgbClr val="595959"/>
                </a:solidFill>
              </a:defRPr>
            </a:lvl1pPr>
          </a:lstStyle>
          <a:p>
            <a:endParaRPr lang="sv-SE" dirty="0"/>
          </a:p>
        </p:txBody>
      </p:sp>
      <p:sp>
        <p:nvSpPr>
          <p:cNvPr id="9" name="Platshållare för bildnummer 5">
            <a:extLst>
              <a:ext uri="{FF2B5EF4-FFF2-40B4-BE49-F238E27FC236}">
                <a16:creationId xmlns:a16="http://schemas.microsoft.com/office/drawing/2014/main" id="{1E5C034E-63F1-4F55-BC14-EF0D6C827255}"/>
              </a:ext>
            </a:extLst>
          </p:cNvPr>
          <p:cNvSpPr>
            <a:spLocks noGrp="1"/>
          </p:cNvSpPr>
          <p:nvPr>
            <p:ph type="sldNum" sz="quarter" idx="12"/>
          </p:nvPr>
        </p:nvSpPr>
        <p:spPr>
          <a:xfrm>
            <a:off x="9113838" y="6356350"/>
            <a:ext cx="2743200" cy="365125"/>
          </a:xfrm>
          <a:prstGeom prst="rect">
            <a:avLst/>
          </a:prstGeom>
        </p:spPr>
        <p:txBody>
          <a:bodyPr/>
          <a:lstStyle>
            <a:lvl1pPr>
              <a:defRPr sz="1200">
                <a:solidFill>
                  <a:srgbClr val="595959"/>
                </a:solidFill>
              </a:defRPr>
            </a:lvl1pPr>
          </a:lstStyle>
          <a:p>
            <a:fld id="{E541A8F5-7967-4FE2-B860-894CD6FB1340}" type="slidenum">
              <a:rPr lang="sv-SE" smtClean="0"/>
              <a:pPr/>
              <a:t>‹#›</a:t>
            </a:fld>
            <a:endParaRPr lang="sv-SE" dirty="0"/>
          </a:p>
        </p:txBody>
      </p:sp>
    </p:spTree>
    <p:extLst>
      <p:ext uri="{BB962C8B-B14F-4D97-AF65-F5344CB8AC3E}">
        <p14:creationId xmlns:p14="http://schemas.microsoft.com/office/powerpoint/2010/main" val="47587875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extLst>
    <p:ext uri="{DCECCB84-F9BA-43D5-87BE-67443E8EF086}">
      <p15:sldGuideLst xmlns:p15="http://schemas.microsoft.com/office/powerpoint/2012/main">
        <p15:guide id="1" pos="7197">
          <p15:clr>
            <a:srgbClr val="FBAE40"/>
          </p15:clr>
        </p15:guide>
        <p15:guide id="2" orient="horz" pos="3226">
          <p15:clr>
            <a:srgbClr val="FBAE40"/>
          </p15:clr>
        </p15:guide>
        <p15:guide id="3"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ubrik, ingress,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F5936E-910E-4353-B061-553450E57C4A}"/>
              </a:ext>
            </a:extLst>
          </p:cNvPr>
          <p:cNvSpPr>
            <a:spLocks noGrp="1"/>
          </p:cNvSpPr>
          <p:nvPr>
            <p:ph type="title" hasCustomPrompt="1"/>
          </p:nvPr>
        </p:nvSpPr>
        <p:spPr>
          <a:xfrm>
            <a:off x="838200" y="736601"/>
            <a:ext cx="10589820" cy="1292224"/>
          </a:xfrm>
          <a:prstGeom prst="rect">
            <a:avLst/>
          </a:prstGeom>
        </p:spPr>
        <p:txBody>
          <a:bodyPr anchor="t" anchorCtr="0">
            <a:noAutofit/>
          </a:bodyPr>
          <a:lstStyle>
            <a:lvl1pPr>
              <a:defRPr sz="4000" b="1">
                <a:solidFill>
                  <a:schemeClr val="tx2"/>
                </a:solidFill>
              </a:defRPr>
            </a:lvl1pPr>
          </a:lstStyle>
          <a:p>
            <a:r>
              <a:rPr lang="sv-SE" dirty="0"/>
              <a:t>Skriv rubrik här</a:t>
            </a:r>
            <a:br>
              <a:rPr lang="sv-SE" dirty="0"/>
            </a:br>
            <a:r>
              <a:rPr lang="sv-SE" dirty="0"/>
              <a:t>med plats för två rader</a:t>
            </a:r>
          </a:p>
        </p:txBody>
      </p:sp>
      <p:sp>
        <p:nvSpPr>
          <p:cNvPr id="22" name="Platshållare för text 21">
            <a:extLst>
              <a:ext uri="{FF2B5EF4-FFF2-40B4-BE49-F238E27FC236}">
                <a16:creationId xmlns:a16="http://schemas.microsoft.com/office/drawing/2014/main" id="{EA193844-F090-4300-9C20-94CE3D66DF13}"/>
              </a:ext>
            </a:extLst>
          </p:cNvPr>
          <p:cNvSpPr>
            <a:spLocks noGrp="1"/>
          </p:cNvSpPr>
          <p:nvPr>
            <p:ph type="body" sz="quarter" idx="13" hasCustomPrompt="1"/>
          </p:nvPr>
        </p:nvSpPr>
        <p:spPr>
          <a:xfrm>
            <a:off x="838200" y="2711395"/>
            <a:ext cx="10589820" cy="3324280"/>
          </a:xfrm>
          <a:prstGeom prst="rect">
            <a:avLst/>
          </a:prstGeom>
        </p:spPr>
        <p:txBody>
          <a:bodyPr/>
          <a:lstStyle>
            <a:lvl1pPr marL="228600" indent="-228600">
              <a:lnSpc>
                <a:spcPts val="2400"/>
              </a:lnSpc>
              <a:spcBef>
                <a:spcPts val="1000"/>
              </a:spcBef>
              <a:buClr>
                <a:schemeClr val="bg2"/>
              </a:buClr>
              <a:buSzPct val="100000"/>
              <a:buFont typeface="Arial" panose="020B0604020202020204" pitchFamily="34" charset="0"/>
              <a:buChar char="•"/>
              <a:defRPr sz="1800"/>
            </a:lvl1pPr>
            <a:lvl2pPr marL="468000" indent="-216000">
              <a:lnSpc>
                <a:spcPts val="2400"/>
              </a:lnSpc>
              <a:spcBef>
                <a:spcPts val="1000"/>
              </a:spcBef>
              <a:buClr>
                <a:schemeClr val="tx1"/>
              </a:buClr>
              <a:buFont typeface="Arial" panose="020B0604020202020204" pitchFamily="34" charset="0"/>
              <a:buChar char="–"/>
              <a:defRPr sz="1800"/>
            </a:lvl2pPr>
            <a:lvl3pPr>
              <a:lnSpc>
                <a:spcPts val="2400"/>
              </a:lnSpc>
              <a:spcBef>
                <a:spcPts val="1000"/>
              </a:spcBef>
              <a:buClr>
                <a:schemeClr val="bg2"/>
              </a:buClr>
              <a:defRPr sz="1800"/>
            </a:lvl3pPr>
            <a:lvl4pPr>
              <a:lnSpc>
                <a:spcPts val="2400"/>
              </a:lnSpc>
              <a:spcBef>
                <a:spcPts val="1000"/>
              </a:spcBef>
              <a:buClr>
                <a:schemeClr val="bg2"/>
              </a:buClr>
              <a:defRPr/>
            </a:lvl4pPr>
            <a:lvl5pPr marL="2057400" indent="-228600">
              <a:lnSpc>
                <a:spcPts val="2400"/>
              </a:lnSpc>
              <a:spcBef>
                <a:spcPts val="1000"/>
              </a:spcBef>
              <a:buClr>
                <a:schemeClr val="bg2"/>
              </a:buClr>
              <a:buFont typeface="Arial" panose="020B0604020202020204" pitchFamily="34" charset="0"/>
              <a:buChar char="•"/>
              <a:defRPr/>
            </a:lvl5pPr>
          </a:lstStyle>
          <a:p>
            <a:pPr lvl="0"/>
            <a:r>
              <a:rPr lang="sv-SE" dirty="0"/>
              <a:t>Skriv punktlista för första nivån här</a:t>
            </a:r>
          </a:p>
          <a:p>
            <a:pPr lvl="1"/>
            <a:r>
              <a:rPr lang="sv-SE" dirty="0"/>
              <a:t>Skriv punktlista för andra nivån här</a:t>
            </a:r>
          </a:p>
          <a:p>
            <a:pPr lvl="2"/>
            <a:r>
              <a:rPr lang="sv-SE" dirty="0"/>
              <a:t>Nivå tre</a:t>
            </a:r>
          </a:p>
          <a:p>
            <a:pPr lvl="3"/>
            <a:r>
              <a:rPr lang="sv-SE" dirty="0"/>
              <a:t>Nivå fyra</a:t>
            </a:r>
          </a:p>
          <a:p>
            <a:pPr lvl="4"/>
            <a:r>
              <a:rPr lang="sv-SE" dirty="0"/>
              <a:t>Nivå fem</a:t>
            </a:r>
          </a:p>
        </p:txBody>
      </p:sp>
      <p:sp>
        <p:nvSpPr>
          <p:cNvPr id="8" name="Platshållare för text 7">
            <a:extLst>
              <a:ext uri="{FF2B5EF4-FFF2-40B4-BE49-F238E27FC236}">
                <a16:creationId xmlns:a16="http://schemas.microsoft.com/office/drawing/2014/main" id="{15DE9479-ED5E-4744-97BE-BF95C971BF8D}"/>
              </a:ext>
            </a:extLst>
          </p:cNvPr>
          <p:cNvSpPr>
            <a:spLocks noGrp="1"/>
          </p:cNvSpPr>
          <p:nvPr>
            <p:ph type="body" sz="quarter" idx="14" hasCustomPrompt="1"/>
          </p:nvPr>
        </p:nvSpPr>
        <p:spPr>
          <a:xfrm>
            <a:off x="838200" y="2028826"/>
            <a:ext cx="10590213" cy="491906"/>
          </a:xfrm>
          <a:prstGeom prst="rect">
            <a:avLst/>
          </a:prstGeom>
        </p:spPr>
        <p:txBody>
          <a:bodyPr/>
          <a:lstStyle>
            <a:lvl1pPr marL="0" indent="0">
              <a:buNone/>
              <a:defRPr sz="2400" b="1">
                <a:solidFill>
                  <a:schemeClr val="tx2"/>
                </a:solidFill>
                <a:latin typeface="Georgia" panose="02040502050405020303" pitchFamily="18" charset="0"/>
              </a:defRPr>
            </a:lvl1pPr>
          </a:lstStyle>
          <a:p>
            <a:pPr lvl="0"/>
            <a:r>
              <a:rPr lang="sv-SE" dirty="0"/>
              <a:t>Skriv undertitel här</a:t>
            </a:r>
          </a:p>
        </p:txBody>
      </p:sp>
      <p:sp>
        <p:nvSpPr>
          <p:cNvPr id="9" name="Platshållare för datum 3">
            <a:extLst>
              <a:ext uri="{FF2B5EF4-FFF2-40B4-BE49-F238E27FC236}">
                <a16:creationId xmlns:a16="http://schemas.microsoft.com/office/drawing/2014/main" id="{CADBB7FD-E569-44FC-BF8C-17042BCE521E}"/>
              </a:ext>
            </a:extLst>
          </p:cNvPr>
          <p:cNvSpPr>
            <a:spLocks noGrp="1"/>
          </p:cNvSpPr>
          <p:nvPr>
            <p:ph type="dt" sz="half" idx="10"/>
          </p:nvPr>
        </p:nvSpPr>
        <p:spPr>
          <a:xfrm>
            <a:off x="838200" y="6356350"/>
            <a:ext cx="2743200" cy="365125"/>
          </a:xfrm>
          <a:prstGeom prst="rect">
            <a:avLst/>
          </a:prstGeom>
        </p:spPr>
        <p:txBody>
          <a:bodyPr/>
          <a:lstStyle>
            <a:lvl1pPr>
              <a:defRPr sz="1200">
                <a:solidFill>
                  <a:srgbClr val="595959"/>
                </a:solidFill>
              </a:defRPr>
            </a:lvl1pPr>
          </a:lstStyle>
          <a:p>
            <a:fld id="{5609FBE6-CBA1-8242-92B8-3A19789C96A4}" type="datetime1">
              <a:rPr lang="sv-SE" smtClean="0"/>
              <a:t>2022-01-27</a:t>
            </a:fld>
            <a:endParaRPr lang="sv-SE" dirty="0"/>
          </a:p>
        </p:txBody>
      </p:sp>
      <p:sp>
        <p:nvSpPr>
          <p:cNvPr id="10" name="Platshållare för sidfot 4">
            <a:extLst>
              <a:ext uri="{FF2B5EF4-FFF2-40B4-BE49-F238E27FC236}">
                <a16:creationId xmlns:a16="http://schemas.microsoft.com/office/drawing/2014/main" id="{BC9A5AAE-6682-44D7-A6BA-8B38EC3ED71A}"/>
              </a:ext>
            </a:extLst>
          </p:cNvPr>
          <p:cNvSpPr>
            <a:spLocks noGrp="1"/>
          </p:cNvSpPr>
          <p:nvPr>
            <p:ph type="ftr" sz="quarter" idx="11"/>
          </p:nvPr>
        </p:nvSpPr>
        <p:spPr>
          <a:xfrm>
            <a:off x="4038600" y="6356350"/>
            <a:ext cx="4114800" cy="365125"/>
          </a:xfrm>
          <a:prstGeom prst="rect">
            <a:avLst/>
          </a:prstGeom>
        </p:spPr>
        <p:txBody>
          <a:bodyPr/>
          <a:lstStyle>
            <a:lvl1pPr>
              <a:defRPr sz="1200">
                <a:solidFill>
                  <a:srgbClr val="595959"/>
                </a:solidFill>
              </a:defRPr>
            </a:lvl1pPr>
          </a:lstStyle>
          <a:p>
            <a:endParaRPr lang="sv-SE" dirty="0"/>
          </a:p>
        </p:txBody>
      </p:sp>
      <p:sp>
        <p:nvSpPr>
          <p:cNvPr id="11" name="Platshållare för bildnummer 5">
            <a:extLst>
              <a:ext uri="{FF2B5EF4-FFF2-40B4-BE49-F238E27FC236}">
                <a16:creationId xmlns:a16="http://schemas.microsoft.com/office/drawing/2014/main" id="{96FBF6F6-339F-4C6B-91E3-11217F89A851}"/>
              </a:ext>
            </a:extLst>
          </p:cNvPr>
          <p:cNvSpPr>
            <a:spLocks noGrp="1"/>
          </p:cNvSpPr>
          <p:nvPr>
            <p:ph type="sldNum" sz="quarter" idx="12"/>
          </p:nvPr>
        </p:nvSpPr>
        <p:spPr>
          <a:xfrm>
            <a:off x="9113838" y="6356350"/>
            <a:ext cx="2743200" cy="365125"/>
          </a:xfrm>
          <a:prstGeom prst="rect">
            <a:avLst/>
          </a:prstGeom>
        </p:spPr>
        <p:txBody>
          <a:bodyPr/>
          <a:lstStyle>
            <a:lvl1pPr>
              <a:defRPr sz="1200">
                <a:solidFill>
                  <a:srgbClr val="595959"/>
                </a:solidFill>
              </a:defRPr>
            </a:lvl1pPr>
          </a:lstStyle>
          <a:p>
            <a:fld id="{E541A8F5-7967-4FE2-B860-894CD6FB1340}" type="slidenum">
              <a:rPr lang="sv-SE" smtClean="0"/>
              <a:pPr/>
              <a:t>‹#›</a:t>
            </a:fld>
            <a:endParaRPr lang="sv-SE" dirty="0"/>
          </a:p>
        </p:txBody>
      </p:sp>
    </p:spTree>
    <p:extLst>
      <p:ext uri="{BB962C8B-B14F-4D97-AF65-F5344CB8AC3E}">
        <p14:creationId xmlns:p14="http://schemas.microsoft.com/office/powerpoint/2010/main" val="55548721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extLst>
    <p:ext uri="{DCECCB84-F9BA-43D5-87BE-67443E8EF086}">
      <p15:sldGuideLst xmlns:p15="http://schemas.microsoft.com/office/powerpoint/2012/main">
        <p15:guide id="1" pos="7469">
          <p15:clr>
            <a:srgbClr val="FBAE40"/>
          </p15:clr>
        </p15:guide>
        <p15:guide id="2" orient="horz" pos="116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ubrik, text,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F5936E-910E-4353-B061-553450E57C4A}"/>
              </a:ext>
            </a:extLst>
          </p:cNvPr>
          <p:cNvSpPr>
            <a:spLocks noGrp="1"/>
          </p:cNvSpPr>
          <p:nvPr>
            <p:ph type="title" hasCustomPrompt="1"/>
          </p:nvPr>
        </p:nvSpPr>
        <p:spPr>
          <a:xfrm>
            <a:off x="838200" y="736601"/>
            <a:ext cx="5591175" cy="787400"/>
          </a:xfrm>
          <a:prstGeom prst="rect">
            <a:avLst/>
          </a:prstGeom>
        </p:spPr>
        <p:txBody>
          <a:bodyPr anchor="t" anchorCtr="0">
            <a:noAutofit/>
          </a:bodyPr>
          <a:lstStyle>
            <a:lvl1pPr>
              <a:defRPr sz="4000" b="1">
                <a:solidFill>
                  <a:schemeClr val="tx2"/>
                </a:solidFill>
              </a:defRPr>
            </a:lvl1pPr>
          </a:lstStyle>
          <a:p>
            <a:r>
              <a:rPr lang="sv-SE" dirty="0"/>
              <a:t>Skriv rubrik här</a:t>
            </a:r>
          </a:p>
        </p:txBody>
      </p:sp>
      <p:sp>
        <p:nvSpPr>
          <p:cNvPr id="22" name="Platshållare för text 21">
            <a:extLst>
              <a:ext uri="{FF2B5EF4-FFF2-40B4-BE49-F238E27FC236}">
                <a16:creationId xmlns:a16="http://schemas.microsoft.com/office/drawing/2014/main" id="{EA193844-F090-4300-9C20-94CE3D66DF13}"/>
              </a:ext>
            </a:extLst>
          </p:cNvPr>
          <p:cNvSpPr>
            <a:spLocks noGrp="1"/>
          </p:cNvSpPr>
          <p:nvPr>
            <p:ph type="body" sz="quarter" idx="13" hasCustomPrompt="1"/>
          </p:nvPr>
        </p:nvSpPr>
        <p:spPr>
          <a:xfrm>
            <a:off x="838200" y="1806575"/>
            <a:ext cx="5591174" cy="4229100"/>
          </a:xfrm>
          <a:prstGeom prst="rect">
            <a:avLst/>
          </a:prstGeom>
        </p:spPr>
        <p:txBody>
          <a:bodyPr/>
          <a:lstStyle>
            <a:lvl1pPr marL="228600" indent="-228600">
              <a:lnSpc>
                <a:spcPts val="2400"/>
              </a:lnSpc>
              <a:spcBef>
                <a:spcPts val="1000"/>
              </a:spcBef>
              <a:buClr>
                <a:schemeClr val="bg2"/>
              </a:buClr>
              <a:buSzPct val="100000"/>
              <a:buFont typeface="Arial" panose="020B0604020202020204" pitchFamily="34" charset="0"/>
              <a:buChar char="•"/>
              <a:defRPr sz="1800"/>
            </a:lvl1pPr>
            <a:lvl2pPr marL="468000" indent="-216000">
              <a:lnSpc>
                <a:spcPts val="2400"/>
              </a:lnSpc>
              <a:spcBef>
                <a:spcPts val="1000"/>
              </a:spcBef>
              <a:buClr>
                <a:schemeClr val="tx1"/>
              </a:buClr>
              <a:buFont typeface="Arial" panose="020B0604020202020204" pitchFamily="34" charset="0"/>
              <a:buChar char="–"/>
              <a:defRPr sz="1800"/>
            </a:lvl2pPr>
            <a:lvl3pPr>
              <a:lnSpc>
                <a:spcPts val="2400"/>
              </a:lnSpc>
              <a:spcBef>
                <a:spcPts val="1000"/>
              </a:spcBef>
              <a:buClr>
                <a:schemeClr val="bg2"/>
              </a:buClr>
              <a:defRPr sz="1800"/>
            </a:lvl3pPr>
            <a:lvl4pPr>
              <a:lnSpc>
                <a:spcPts val="2400"/>
              </a:lnSpc>
              <a:spcBef>
                <a:spcPts val="1000"/>
              </a:spcBef>
              <a:buClr>
                <a:schemeClr val="bg2"/>
              </a:buClr>
              <a:defRPr/>
            </a:lvl4pPr>
            <a:lvl5pPr marL="2057400" indent="-228600">
              <a:lnSpc>
                <a:spcPts val="2400"/>
              </a:lnSpc>
              <a:spcBef>
                <a:spcPts val="1000"/>
              </a:spcBef>
              <a:buClr>
                <a:schemeClr val="bg2"/>
              </a:buClr>
              <a:buFont typeface="Arial" panose="020B0604020202020204" pitchFamily="34" charset="0"/>
              <a:buChar char="•"/>
              <a:defRPr/>
            </a:lvl5pPr>
          </a:lstStyle>
          <a:p>
            <a:pPr lvl="0"/>
            <a:r>
              <a:rPr lang="sv-SE" dirty="0"/>
              <a:t>Skriv punktlista för första nivån här</a:t>
            </a:r>
          </a:p>
          <a:p>
            <a:pPr lvl="1"/>
            <a:r>
              <a:rPr lang="sv-SE" dirty="0"/>
              <a:t>Skriv punktlista för andra nivån här</a:t>
            </a:r>
          </a:p>
          <a:p>
            <a:pPr lvl="2"/>
            <a:r>
              <a:rPr lang="sv-SE" dirty="0"/>
              <a:t>Nivå tre</a:t>
            </a:r>
          </a:p>
          <a:p>
            <a:pPr lvl="3"/>
            <a:r>
              <a:rPr lang="sv-SE" dirty="0"/>
              <a:t>Nivå fyra</a:t>
            </a:r>
          </a:p>
          <a:p>
            <a:pPr lvl="4"/>
            <a:r>
              <a:rPr lang="sv-SE" dirty="0"/>
              <a:t>Nivå fem</a:t>
            </a:r>
          </a:p>
        </p:txBody>
      </p:sp>
      <p:sp>
        <p:nvSpPr>
          <p:cNvPr id="12" name="Platshållare för bild 11">
            <a:extLst>
              <a:ext uri="{FF2B5EF4-FFF2-40B4-BE49-F238E27FC236}">
                <a16:creationId xmlns:a16="http://schemas.microsoft.com/office/drawing/2014/main" id="{16EFEED0-7FE9-4BA7-87AD-7B9D6D4C34D5}"/>
              </a:ext>
            </a:extLst>
          </p:cNvPr>
          <p:cNvSpPr>
            <a:spLocks noGrp="1"/>
          </p:cNvSpPr>
          <p:nvPr>
            <p:ph type="pic" sz="quarter" idx="14" hasCustomPrompt="1"/>
          </p:nvPr>
        </p:nvSpPr>
        <p:spPr>
          <a:xfrm>
            <a:off x="6600826" y="736601"/>
            <a:ext cx="5591174" cy="4384674"/>
          </a:xfrm>
          <a:prstGeom prst="rect">
            <a:avLst/>
          </a:prstGeom>
        </p:spPr>
        <p:txBody>
          <a:bodyPr>
            <a:normAutofit/>
          </a:bodyPr>
          <a:lstStyle>
            <a:lvl1pPr marL="0" indent="0">
              <a:buNone/>
              <a:defRPr sz="1800"/>
            </a:lvl1pPr>
          </a:lstStyle>
          <a:p>
            <a:r>
              <a:rPr lang="en-US" dirty="0"/>
              <a:t>Dra </a:t>
            </a:r>
            <a:r>
              <a:rPr lang="en-US" dirty="0" err="1"/>
              <a:t>en</a:t>
            </a:r>
            <a:r>
              <a:rPr lang="en-US" dirty="0"/>
              <a:t> </a:t>
            </a:r>
            <a:r>
              <a:rPr lang="en-US" dirty="0" err="1"/>
              <a:t>bild</a:t>
            </a:r>
            <a:r>
              <a:rPr lang="en-US" dirty="0"/>
              <a:t> hit, </a:t>
            </a:r>
            <a:r>
              <a:rPr lang="en-US" dirty="0" err="1"/>
              <a:t>eller</a:t>
            </a:r>
            <a:r>
              <a:rPr lang="en-US" dirty="0"/>
              <a:t> </a:t>
            </a:r>
            <a:r>
              <a:rPr lang="en-US" dirty="0" err="1"/>
              <a:t>klicka</a:t>
            </a:r>
            <a:r>
              <a:rPr lang="en-US" dirty="0"/>
              <a:t> </a:t>
            </a:r>
            <a:r>
              <a:rPr lang="en-US" dirty="0" err="1"/>
              <a:t>på</a:t>
            </a:r>
            <a:r>
              <a:rPr lang="en-US" dirty="0"/>
              <a:t> </a:t>
            </a:r>
            <a:r>
              <a:rPr lang="en-US" dirty="0" err="1"/>
              <a:t>ikonen</a:t>
            </a:r>
            <a:r>
              <a:rPr lang="en-US" dirty="0"/>
              <a:t> </a:t>
            </a:r>
            <a:r>
              <a:rPr lang="en-US" dirty="0" err="1"/>
              <a:t>nedan</a:t>
            </a:r>
            <a:endParaRPr lang="sv-SE" dirty="0"/>
          </a:p>
        </p:txBody>
      </p:sp>
      <p:sp>
        <p:nvSpPr>
          <p:cNvPr id="8" name="Platshållare för datum 3">
            <a:extLst>
              <a:ext uri="{FF2B5EF4-FFF2-40B4-BE49-F238E27FC236}">
                <a16:creationId xmlns:a16="http://schemas.microsoft.com/office/drawing/2014/main" id="{A96B7CFA-538A-4C90-ABCD-4485056494C5}"/>
              </a:ext>
            </a:extLst>
          </p:cNvPr>
          <p:cNvSpPr>
            <a:spLocks noGrp="1"/>
          </p:cNvSpPr>
          <p:nvPr>
            <p:ph type="dt" sz="half" idx="10"/>
          </p:nvPr>
        </p:nvSpPr>
        <p:spPr>
          <a:xfrm>
            <a:off x="838200" y="6356350"/>
            <a:ext cx="2743200" cy="365125"/>
          </a:xfrm>
          <a:prstGeom prst="rect">
            <a:avLst/>
          </a:prstGeom>
        </p:spPr>
        <p:txBody>
          <a:bodyPr/>
          <a:lstStyle>
            <a:lvl1pPr>
              <a:defRPr sz="1200">
                <a:solidFill>
                  <a:srgbClr val="595959"/>
                </a:solidFill>
              </a:defRPr>
            </a:lvl1pPr>
          </a:lstStyle>
          <a:p>
            <a:fld id="{8AA758C5-09F9-244C-98C9-AEBD020D0FF0}" type="datetime1">
              <a:rPr lang="sv-SE" smtClean="0"/>
              <a:t>2022-01-27</a:t>
            </a:fld>
            <a:endParaRPr lang="sv-SE" dirty="0"/>
          </a:p>
        </p:txBody>
      </p:sp>
      <p:sp>
        <p:nvSpPr>
          <p:cNvPr id="9" name="Platshållare för sidfot 4">
            <a:extLst>
              <a:ext uri="{FF2B5EF4-FFF2-40B4-BE49-F238E27FC236}">
                <a16:creationId xmlns:a16="http://schemas.microsoft.com/office/drawing/2014/main" id="{4FD3C38F-55C4-47F1-B79A-64A98C7F6A5C}"/>
              </a:ext>
            </a:extLst>
          </p:cNvPr>
          <p:cNvSpPr>
            <a:spLocks noGrp="1"/>
          </p:cNvSpPr>
          <p:nvPr>
            <p:ph type="ftr" sz="quarter" idx="11"/>
          </p:nvPr>
        </p:nvSpPr>
        <p:spPr>
          <a:xfrm>
            <a:off x="4038600" y="6356350"/>
            <a:ext cx="4114800" cy="365125"/>
          </a:xfrm>
          <a:prstGeom prst="rect">
            <a:avLst/>
          </a:prstGeom>
        </p:spPr>
        <p:txBody>
          <a:bodyPr/>
          <a:lstStyle>
            <a:lvl1pPr>
              <a:defRPr sz="1200">
                <a:solidFill>
                  <a:srgbClr val="595959"/>
                </a:solidFill>
              </a:defRPr>
            </a:lvl1pPr>
          </a:lstStyle>
          <a:p>
            <a:endParaRPr lang="sv-SE" dirty="0"/>
          </a:p>
        </p:txBody>
      </p:sp>
      <p:sp>
        <p:nvSpPr>
          <p:cNvPr id="10" name="Platshållare för bildnummer 5">
            <a:extLst>
              <a:ext uri="{FF2B5EF4-FFF2-40B4-BE49-F238E27FC236}">
                <a16:creationId xmlns:a16="http://schemas.microsoft.com/office/drawing/2014/main" id="{523CE5EE-C194-4F44-9B15-001C9D87B84C}"/>
              </a:ext>
            </a:extLst>
          </p:cNvPr>
          <p:cNvSpPr>
            <a:spLocks noGrp="1"/>
          </p:cNvSpPr>
          <p:nvPr>
            <p:ph type="sldNum" sz="quarter" idx="12"/>
          </p:nvPr>
        </p:nvSpPr>
        <p:spPr>
          <a:xfrm>
            <a:off x="9113838" y="6356350"/>
            <a:ext cx="2743200" cy="365125"/>
          </a:xfrm>
          <a:prstGeom prst="rect">
            <a:avLst/>
          </a:prstGeom>
        </p:spPr>
        <p:txBody>
          <a:bodyPr/>
          <a:lstStyle>
            <a:lvl1pPr>
              <a:defRPr sz="1200">
                <a:solidFill>
                  <a:srgbClr val="595959"/>
                </a:solidFill>
              </a:defRPr>
            </a:lvl1pPr>
          </a:lstStyle>
          <a:p>
            <a:fld id="{E541A8F5-7967-4FE2-B860-894CD6FB1340}" type="slidenum">
              <a:rPr lang="sv-SE" smtClean="0"/>
              <a:pPr/>
              <a:t>‹#›</a:t>
            </a:fld>
            <a:endParaRPr lang="sv-SE" dirty="0"/>
          </a:p>
        </p:txBody>
      </p:sp>
    </p:spTree>
    <p:extLst>
      <p:ext uri="{BB962C8B-B14F-4D97-AF65-F5344CB8AC3E}">
        <p14:creationId xmlns:p14="http://schemas.microsoft.com/office/powerpoint/2010/main" val="322435951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extLst>
    <p:ext uri="{DCECCB84-F9BA-43D5-87BE-67443E8EF086}">
      <p15:sldGuideLst xmlns:p15="http://schemas.microsoft.com/office/powerpoint/2012/main">
        <p15:guide id="1" pos="7469">
          <p15:clr>
            <a:srgbClr val="FBAE40"/>
          </p15:clr>
        </p15:guide>
        <p15:guide id="2" orient="horz" pos="3226">
          <p15:clr>
            <a:srgbClr val="FBAE40"/>
          </p15:clr>
        </p15:guide>
        <p15:guide id="3" pos="415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ubrik, innehåll,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F5936E-910E-4353-B061-553450E57C4A}"/>
              </a:ext>
            </a:extLst>
          </p:cNvPr>
          <p:cNvSpPr>
            <a:spLocks noGrp="1"/>
          </p:cNvSpPr>
          <p:nvPr>
            <p:ph type="title" hasCustomPrompt="1"/>
          </p:nvPr>
        </p:nvSpPr>
        <p:spPr>
          <a:xfrm>
            <a:off x="838200" y="736601"/>
            <a:ext cx="10589821" cy="1266822"/>
          </a:xfrm>
          <a:prstGeom prst="rect">
            <a:avLst/>
          </a:prstGeom>
        </p:spPr>
        <p:txBody>
          <a:bodyPr anchor="t" anchorCtr="0">
            <a:noAutofit/>
          </a:bodyPr>
          <a:lstStyle>
            <a:lvl1pPr>
              <a:defRPr sz="4000" b="1">
                <a:solidFill>
                  <a:schemeClr val="tx2"/>
                </a:solidFill>
              </a:defRPr>
            </a:lvl1pPr>
          </a:lstStyle>
          <a:p>
            <a:r>
              <a:rPr lang="sv-SE" dirty="0"/>
              <a:t>Skriv rubrik här</a:t>
            </a:r>
            <a:br>
              <a:rPr lang="sv-SE" dirty="0"/>
            </a:br>
            <a:r>
              <a:rPr lang="sv-SE" dirty="0"/>
              <a:t>med plats för två rader</a:t>
            </a:r>
          </a:p>
        </p:txBody>
      </p:sp>
      <p:sp>
        <p:nvSpPr>
          <p:cNvPr id="10" name="Platshållare för innehåll 9">
            <a:extLst>
              <a:ext uri="{FF2B5EF4-FFF2-40B4-BE49-F238E27FC236}">
                <a16:creationId xmlns:a16="http://schemas.microsoft.com/office/drawing/2014/main" id="{7BA38D83-141C-4C62-A7AC-A12C26C23520}"/>
              </a:ext>
            </a:extLst>
          </p:cNvPr>
          <p:cNvSpPr>
            <a:spLocks noGrp="1"/>
          </p:cNvSpPr>
          <p:nvPr>
            <p:ph sz="quarter" idx="13" hasCustomPrompt="1"/>
          </p:nvPr>
        </p:nvSpPr>
        <p:spPr>
          <a:xfrm>
            <a:off x="838200" y="2095500"/>
            <a:ext cx="5133975" cy="4025900"/>
          </a:xfrm>
          <a:prstGeom prst="rect">
            <a:avLst/>
          </a:prstGeom>
        </p:spPr>
        <p:txBody>
          <a:bodyPr/>
          <a:lstStyle>
            <a:lvl1pPr>
              <a:lnSpc>
                <a:spcPts val="2400"/>
              </a:lnSpc>
              <a:spcBef>
                <a:spcPts val="1000"/>
              </a:spcBef>
              <a:buClr>
                <a:schemeClr val="bg2"/>
              </a:buClr>
              <a:defRPr sz="1800"/>
            </a:lvl1pPr>
            <a:lvl2pPr marL="685800" indent="-228600">
              <a:lnSpc>
                <a:spcPts val="2400"/>
              </a:lnSpc>
              <a:spcBef>
                <a:spcPts val="1000"/>
              </a:spcBef>
              <a:buFont typeface="Arial" panose="020B0604020202020204" pitchFamily="34" charset="0"/>
              <a:buChar char="–"/>
              <a:defRPr sz="1800" baseline="0"/>
            </a:lvl2pPr>
            <a:lvl3pPr>
              <a:lnSpc>
                <a:spcPts val="2400"/>
              </a:lnSpc>
              <a:spcBef>
                <a:spcPts val="1000"/>
              </a:spcBef>
              <a:buClr>
                <a:schemeClr val="bg2"/>
              </a:buClr>
              <a:defRPr sz="1800"/>
            </a:lvl3pPr>
            <a:lvl4pPr>
              <a:lnSpc>
                <a:spcPts val="2400"/>
              </a:lnSpc>
              <a:spcBef>
                <a:spcPts val="1000"/>
              </a:spcBef>
              <a:buClr>
                <a:schemeClr val="bg2"/>
              </a:buClr>
              <a:defRPr/>
            </a:lvl4pPr>
            <a:lvl5pPr>
              <a:lnSpc>
                <a:spcPts val="2400"/>
              </a:lnSpc>
              <a:spcBef>
                <a:spcPts val="1000"/>
              </a:spcBef>
              <a:buClr>
                <a:schemeClr val="bg2"/>
              </a:buClr>
              <a:defRPr/>
            </a:lvl5pPr>
          </a:lstStyle>
          <a:p>
            <a:pPr lvl="0"/>
            <a:r>
              <a:rPr lang="sv-SE" dirty="0"/>
              <a:t>Skriv punktlista för första nivån här</a:t>
            </a:r>
          </a:p>
          <a:p>
            <a:pPr lvl="1"/>
            <a:r>
              <a:rPr lang="sv-SE" dirty="0"/>
              <a:t>Skriv punktlista för andra nivån här</a:t>
            </a:r>
          </a:p>
          <a:p>
            <a:pPr lvl="2"/>
            <a:r>
              <a:rPr lang="sv-SE" dirty="0"/>
              <a:t>Nivå tre</a:t>
            </a:r>
          </a:p>
          <a:p>
            <a:pPr lvl="3"/>
            <a:r>
              <a:rPr lang="sv-SE" dirty="0"/>
              <a:t>Nivå fyra</a:t>
            </a:r>
          </a:p>
          <a:p>
            <a:pPr lvl="4"/>
            <a:r>
              <a:rPr lang="sv-SE" dirty="0"/>
              <a:t>Nivå fem</a:t>
            </a:r>
          </a:p>
        </p:txBody>
      </p:sp>
      <p:sp>
        <p:nvSpPr>
          <p:cNvPr id="14" name="Platshållare för innehåll 9">
            <a:extLst>
              <a:ext uri="{FF2B5EF4-FFF2-40B4-BE49-F238E27FC236}">
                <a16:creationId xmlns:a16="http://schemas.microsoft.com/office/drawing/2014/main" id="{0FB31599-C149-4C34-96FC-65CFBB798400}"/>
              </a:ext>
            </a:extLst>
          </p:cNvPr>
          <p:cNvSpPr>
            <a:spLocks noGrp="1"/>
          </p:cNvSpPr>
          <p:nvPr>
            <p:ph sz="quarter" idx="14" hasCustomPrompt="1"/>
          </p:nvPr>
        </p:nvSpPr>
        <p:spPr>
          <a:xfrm>
            <a:off x="6219826" y="2106721"/>
            <a:ext cx="5208196" cy="4025900"/>
          </a:xfrm>
          <a:prstGeom prst="rect">
            <a:avLst/>
          </a:prstGeom>
        </p:spPr>
        <p:txBody>
          <a:bodyPr/>
          <a:lstStyle>
            <a:lvl1pPr>
              <a:lnSpc>
                <a:spcPts val="2400"/>
              </a:lnSpc>
              <a:spcBef>
                <a:spcPts val="1000"/>
              </a:spcBef>
              <a:buClr>
                <a:schemeClr val="bg2"/>
              </a:buClr>
              <a:defRPr sz="1800"/>
            </a:lvl1pPr>
            <a:lvl2pPr marL="685800" indent="-228600">
              <a:lnSpc>
                <a:spcPts val="2400"/>
              </a:lnSpc>
              <a:spcBef>
                <a:spcPts val="1000"/>
              </a:spcBef>
              <a:buFont typeface="Arial" panose="020B0604020202020204" pitchFamily="34" charset="0"/>
              <a:buChar char="–"/>
              <a:defRPr sz="1800" baseline="0"/>
            </a:lvl2pPr>
            <a:lvl3pPr>
              <a:lnSpc>
                <a:spcPts val="2400"/>
              </a:lnSpc>
              <a:spcBef>
                <a:spcPts val="1000"/>
              </a:spcBef>
              <a:buClr>
                <a:schemeClr val="bg2"/>
              </a:buClr>
              <a:defRPr sz="1800"/>
            </a:lvl3pPr>
            <a:lvl4pPr>
              <a:lnSpc>
                <a:spcPts val="2400"/>
              </a:lnSpc>
              <a:spcBef>
                <a:spcPts val="1000"/>
              </a:spcBef>
              <a:buClr>
                <a:schemeClr val="bg2"/>
              </a:buClr>
              <a:defRPr/>
            </a:lvl4pPr>
            <a:lvl5pPr>
              <a:lnSpc>
                <a:spcPts val="2400"/>
              </a:lnSpc>
              <a:spcBef>
                <a:spcPts val="1000"/>
              </a:spcBef>
              <a:buClr>
                <a:schemeClr val="bg2"/>
              </a:buClr>
              <a:defRPr/>
            </a:lvl5pPr>
          </a:lstStyle>
          <a:p>
            <a:pPr lvl="0"/>
            <a:r>
              <a:rPr lang="sv-SE" dirty="0"/>
              <a:t>Skriv punktlista för första nivån här</a:t>
            </a:r>
          </a:p>
          <a:p>
            <a:pPr lvl="1"/>
            <a:r>
              <a:rPr lang="sv-SE" dirty="0"/>
              <a:t>Skriv punktlista för andra nivån här</a:t>
            </a:r>
          </a:p>
          <a:p>
            <a:pPr lvl="2"/>
            <a:r>
              <a:rPr lang="sv-SE" dirty="0"/>
              <a:t>Nivå tre</a:t>
            </a:r>
          </a:p>
          <a:p>
            <a:pPr lvl="3"/>
            <a:r>
              <a:rPr lang="sv-SE" dirty="0"/>
              <a:t>Nivå fyra</a:t>
            </a:r>
          </a:p>
          <a:p>
            <a:pPr lvl="4"/>
            <a:r>
              <a:rPr lang="sv-SE" dirty="0"/>
              <a:t>Nivå fem</a:t>
            </a:r>
          </a:p>
        </p:txBody>
      </p:sp>
      <p:sp>
        <p:nvSpPr>
          <p:cNvPr id="8" name="Platshållare för datum 3">
            <a:extLst>
              <a:ext uri="{FF2B5EF4-FFF2-40B4-BE49-F238E27FC236}">
                <a16:creationId xmlns:a16="http://schemas.microsoft.com/office/drawing/2014/main" id="{5E5F5A30-79A5-486E-8384-5EE573354E4C}"/>
              </a:ext>
            </a:extLst>
          </p:cNvPr>
          <p:cNvSpPr>
            <a:spLocks noGrp="1"/>
          </p:cNvSpPr>
          <p:nvPr>
            <p:ph type="dt" sz="half" idx="10"/>
          </p:nvPr>
        </p:nvSpPr>
        <p:spPr>
          <a:xfrm>
            <a:off x="838200" y="6356350"/>
            <a:ext cx="2743200" cy="365125"/>
          </a:xfrm>
          <a:prstGeom prst="rect">
            <a:avLst/>
          </a:prstGeom>
        </p:spPr>
        <p:txBody>
          <a:bodyPr/>
          <a:lstStyle>
            <a:lvl1pPr>
              <a:defRPr sz="1200">
                <a:solidFill>
                  <a:srgbClr val="595959"/>
                </a:solidFill>
              </a:defRPr>
            </a:lvl1pPr>
          </a:lstStyle>
          <a:p>
            <a:fld id="{DC61873C-2624-A643-B57A-30E41B4A3858}" type="datetime1">
              <a:rPr lang="sv-SE" smtClean="0"/>
              <a:t>2022-01-27</a:t>
            </a:fld>
            <a:endParaRPr lang="sv-SE" dirty="0"/>
          </a:p>
        </p:txBody>
      </p:sp>
      <p:sp>
        <p:nvSpPr>
          <p:cNvPr id="9" name="Platshållare för sidfot 4">
            <a:extLst>
              <a:ext uri="{FF2B5EF4-FFF2-40B4-BE49-F238E27FC236}">
                <a16:creationId xmlns:a16="http://schemas.microsoft.com/office/drawing/2014/main" id="{173512AE-92BA-427E-BEAF-EC8744363AD4}"/>
              </a:ext>
            </a:extLst>
          </p:cNvPr>
          <p:cNvSpPr>
            <a:spLocks noGrp="1"/>
          </p:cNvSpPr>
          <p:nvPr>
            <p:ph type="ftr" sz="quarter" idx="11"/>
          </p:nvPr>
        </p:nvSpPr>
        <p:spPr>
          <a:xfrm>
            <a:off x="4038600" y="6356350"/>
            <a:ext cx="4114800" cy="365125"/>
          </a:xfrm>
          <a:prstGeom prst="rect">
            <a:avLst/>
          </a:prstGeom>
        </p:spPr>
        <p:txBody>
          <a:bodyPr/>
          <a:lstStyle>
            <a:lvl1pPr>
              <a:defRPr sz="1200">
                <a:solidFill>
                  <a:srgbClr val="595959"/>
                </a:solidFill>
              </a:defRPr>
            </a:lvl1pPr>
          </a:lstStyle>
          <a:p>
            <a:endParaRPr lang="sv-SE" dirty="0"/>
          </a:p>
        </p:txBody>
      </p:sp>
      <p:sp>
        <p:nvSpPr>
          <p:cNvPr id="11" name="Platshållare för bildnummer 5">
            <a:extLst>
              <a:ext uri="{FF2B5EF4-FFF2-40B4-BE49-F238E27FC236}">
                <a16:creationId xmlns:a16="http://schemas.microsoft.com/office/drawing/2014/main" id="{22B326AC-2F1F-4FDE-AC27-4069C691BEF9}"/>
              </a:ext>
            </a:extLst>
          </p:cNvPr>
          <p:cNvSpPr>
            <a:spLocks noGrp="1"/>
          </p:cNvSpPr>
          <p:nvPr>
            <p:ph type="sldNum" sz="quarter" idx="12"/>
          </p:nvPr>
        </p:nvSpPr>
        <p:spPr>
          <a:xfrm>
            <a:off x="9113838" y="6356350"/>
            <a:ext cx="2743200" cy="365125"/>
          </a:xfrm>
          <a:prstGeom prst="rect">
            <a:avLst/>
          </a:prstGeom>
        </p:spPr>
        <p:txBody>
          <a:bodyPr/>
          <a:lstStyle>
            <a:lvl1pPr>
              <a:defRPr sz="1200">
                <a:solidFill>
                  <a:srgbClr val="595959"/>
                </a:solidFill>
              </a:defRPr>
            </a:lvl1pPr>
          </a:lstStyle>
          <a:p>
            <a:fld id="{E541A8F5-7967-4FE2-B860-894CD6FB1340}" type="slidenum">
              <a:rPr lang="sv-SE" smtClean="0"/>
              <a:pPr/>
              <a:t>‹#›</a:t>
            </a:fld>
            <a:endParaRPr lang="sv-SE" dirty="0"/>
          </a:p>
        </p:txBody>
      </p:sp>
    </p:spTree>
    <p:extLst>
      <p:ext uri="{BB962C8B-B14F-4D97-AF65-F5344CB8AC3E}">
        <p14:creationId xmlns:p14="http://schemas.microsoft.com/office/powerpoint/2010/main" val="204446323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extLst>
    <p:ext uri="{DCECCB84-F9BA-43D5-87BE-67443E8EF086}">
      <p15:sldGuideLst xmlns:p15="http://schemas.microsoft.com/office/powerpoint/2012/main">
        <p15:guide id="1" pos="7197">
          <p15:clr>
            <a:srgbClr val="FBAE40"/>
          </p15:clr>
        </p15:guide>
        <p15:guide id="2" orient="horz" pos="3226">
          <p15:clr>
            <a:srgbClr val="FBAE40"/>
          </p15:clr>
        </p15:guide>
        <p15:guide id="3"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m med logo">
    <p:spTree>
      <p:nvGrpSpPr>
        <p:cNvPr id="1" name=""/>
        <p:cNvGrpSpPr/>
        <p:nvPr/>
      </p:nvGrpSpPr>
      <p:grpSpPr>
        <a:xfrm>
          <a:off x="0" y="0"/>
          <a:ext cx="0" cy="0"/>
          <a:chOff x="0" y="0"/>
          <a:chExt cx="0" cy="0"/>
        </a:xfrm>
      </p:grpSpPr>
      <p:sp>
        <p:nvSpPr>
          <p:cNvPr id="7" name="Platshållare för datum 3">
            <a:extLst>
              <a:ext uri="{FF2B5EF4-FFF2-40B4-BE49-F238E27FC236}">
                <a16:creationId xmlns:a16="http://schemas.microsoft.com/office/drawing/2014/main" id="{679C56E7-82AB-4922-ACC6-DB93CF3145EE}"/>
              </a:ext>
            </a:extLst>
          </p:cNvPr>
          <p:cNvSpPr>
            <a:spLocks noGrp="1"/>
          </p:cNvSpPr>
          <p:nvPr>
            <p:ph type="dt" sz="half" idx="10"/>
          </p:nvPr>
        </p:nvSpPr>
        <p:spPr>
          <a:xfrm>
            <a:off x="838200" y="6356350"/>
            <a:ext cx="2743200" cy="365125"/>
          </a:xfrm>
          <a:prstGeom prst="rect">
            <a:avLst/>
          </a:prstGeom>
        </p:spPr>
        <p:txBody>
          <a:bodyPr/>
          <a:lstStyle>
            <a:lvl1pPr>
              <a:defRPr sz="1200">
                <a:solidFill>
                  <a:srgbClr val="595959"/>
                </a:solidFill>
              </a:defRPr>
            </a:lvl1pPr>
          </a:lstStyle>
          <a:p>
            <a:fld id="{76C3B77D-C5BE-404D-97E0-3480C8C50753}" type="datetime1">
              <a:rPr lang="sv-SE" smtClean="0"/>
              <a:t>2022-01-27</a:t>
            </a:fld>
            <a:endParaRPr lang="sv-SE" dirty="0"/>
          </a:p>
        </p:txBody>
      </p:sp>
      <p:sp>
        <p:nvSpPr>
          <p:cNvPr id="8" name="Platshållare för sidfot 4">
            <a:extLst>
              <a:ext uri="{FF2B5EF4-FFF2-40B4-BE49-F238E27FC236}">
                <a16:creationId xmlns:a16="http://schemas.microsoft.com/office/drawing/2014/main" id="{8C20DEBF-CD8E-4DFC-8ED1-4A480A31CF06}"/>
              </a:ext>
            </a:extLst>
          </p:cNvPr>
          <p:cNvSpPr>
            <a:spLocks noGrp="1"/>
          </p:cNvSpPr>
          <p:nvPr>
            <p:ph type="ftr" sz="quarter" idx="11"/>
          </p:nvPr>
        </p:nvSpPr>
        <p:spPr>
          <a:xfrm>
            <a:off x="4038600" y="6356350"/>
            <a:ext cx="4114800" cy="365125"/>
          </a:xfrm>
          <a:prstGeom prst="rect">
            <a:avLst/>
          </a:prstGeom>
        </p:spPr>
        <p:txBody>
          <a:bodyPr/>
          <a:lstStyle>
            <a:lvl1pPr>
              <a:defRPr sz="1200">
                <a:solidFill>
                  <a:srgbClr val="595959"/>
                </a:solidFill>
              </a:defRPr>
            </a:lvl1pPr>
          </a:lstStyle>
          <a:p>
            <a:endParaRPr lang="sv-SE" dirty="0"/>
          </a:p>
        </p:txBody>
      </p:sp>
      <p:sp>
        <p:nvSpPr>
          <p:cNvPr id="9" name="Platshållare för bildnummer 5">
            <a:extLst>
              <a:ext uri="{FF2B5EF4-FFF2-40B4-BE49-F238E27FC236}">
                <a16:creationId xmlns:a16="http://schemas.microsoft.com/office/drawing/2014/main" id="{BBBD4592-25F7-42EF-BAA4-1FB9A19B4539}"/>
              </a:ext>
            </a:extLst>
          </p:cNvPr>
          <p:cNvSpPr>
            <a:spLocks noGrp="1"/>
          </p:cNvSpPr>
          <p:nvPr>
            <p:ph type="sldNum" sz="quarter" idx="12"/>
          </p:nvPr>
        </p:nvSpPr>
        <p:spPr>
          <a:xfrm>
            <a:off x="9113838" y="6356350"/>
            <a:ext cx="2743200" cy="365125"/>
          </a:xfrm>
          <a:prstGeom prst="rect">
            <a:avLst/>
          </a:prstGeom>
        </p:spPr>
        <p:txBody>
          <a:bodyPr/>
          <a:lstStyle>
            <a:lvl1pPr>
              <a:defRPr sz="1200">
                <a:solidFill>
                  <a:srgbClr val="595959"/>
                </a:solidFill>
              </a:defRPr>
            </a:lvl1pPr>
          </a:lstStyle>
          <a:p>
            <a:fld id="{E541A8F5-7967-4FE2-B860-894CD6FB1340}" type="slidenum">
              <a:rPr lang="sv-SE" smtClean="0"/>
              <a:pPr/>
              <a:t>‹#›</a:t>
            </a:fld>
            <a:endParaRPr lang="sv-SE" dirty="0"/>
          </a:p>
        </p:txBody>
      </p:sp>
    </p:spTree>
    <p:extLst>
      <p:ext uri="{BB962C8B-B14F-4D97-AF65-F5344CB8AC3E}">
        <p14:creationId xmlns:p14="http://schemas.microsoft.com/office/powerpoint/2010/main" val="305215432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extLst>
    <p:ext uri="{DCECCB84-F9BA-43D5-87BE-67443E8EF086}">
      <p15:sldGuideLst xmlns:p15="http://schemas.microsoft.com/office/powerpoint/2012/main">
        <p15:guide id="1" pos="746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Tom utan logo">
    <p:spTree>
      <p:nvGrpSpPr>
        <p:cNvPr id="1" name=""/>
        <p:cNvGrpSpPr/>
        <p:nvPr/>
      </p:nvGrpSpPr>
      <p:grpSpPr>
        <a:xfrm>
          <a:off x="0" y="0"/>
          <a:ext cx="0" cy="0"/>
          <a:chOff x="0" y="0"/>
          <a:chExt cx="0" cy="0"/>
        </a:xfrm>
      </p:grpSpPr>
      <p:sp>
        <p:nvSpPr>
          <p:cNvPr id="6" name="Platshållare för datum 3">
            <a:extLst>
              <a:ext uri="{FF2B5EF4-FFF2-40B4-BE49-F238E27FC236}">
                <a16:creationId xmlns:a16="http://schemas.microsoft.com/office/drawing/2014/main" id="{EBB1C809-7BC7-4DD5-902D-A413C7EC511D}"/>
              </a:ext>
            </a:extLst>
          </p:cNvPr>
          <p:cNvSpPr>
            <a:spLocks noGrp="1"/>
          </p:cNvSpPr>
          <p:nvPr>
            <p:ph type="dt" sz="half" idx="10"/>
          </p:nvPr>
        </p:nvSpPr>
        <p:spPr>
          <a:xfrm>
            <a:off x="838200" y="6356350"/>
            <a:ext cx="2743200" cy="365125"/>
          </a:xfrm>
          <a:prstGeom prst="rect">
            <a:avLst/>
          </a:prstGeom>
        </p:spPr>
        <p:txBody>
          <a:bodyPr/>
          <a:lstStyle>
            <a:lvl1pPr>
              <a:defRPr sz="1200">
                <a:solidFill>
                  <a:srgbClr val="595959"/>
                </a:solidFill>
              </a:defRPr>
            </a:lvl1pPr>
          </a:lstStyle>
          <a:p>
            <a:fld id="{35D50C1D-2DC0-8847-BD12-39727127E1E5}" type="datetime1">
              <a:rPr lang="sv-SE" smtClean="0"/>
              <a:t>2022-01-27</a:t>
            </a:fld>
            <a:endParaRPr lang="sv-SE" dirty="0"/>
          </a:p>
        </p:txBody>
      </p:sp>
      <p:sp>
        <p:nvSpPr>
          <p:cNvPr id="7" name="Platshållare för sidfot 4">
            <a:extLst>
              <a:ext uri="{FF2B5EF4-FFF2-40B4-BE49-F238E27FC236}">
                <a16:creationId xmlns:a16="http://schemas.microsoft.com/office/drawing/2014/main" id="{DD7E4D14-E82D-4B30-B778-1DE4860E5723}"/>
              </a:ext>
            </a:extLst>
          </p:cNvPr>
          <p:cNvSpPr>
            <a:spLocks noGrp="1"/>
          </p:cNvSpPr>
          <p:nvPr>
            <p:ph type="ftr" sz="quarter" idx="11"/>
          </p:nvPr>
        </p:nvSpPr>
        <p:spPr>
          <a:xfrm>
            <a:off x="4038600" y="6356350"/>
            <a:ext cx="4114800" cy="365125"/>
          </a:xfrm>
          <a:prstGeom prst="rect">
            <a:avLst/>
          </a:prstGeom>
        </p:spPr>
        <p:txBody>
          <a:bodyPr/>
          <a:lstStyle>
            <a:lvl1pPr>
              <a:defRPr sz="1200">
                <a:solidFill>
                  <a:srgbClr val="595959"/>
                </a:solidFill>
              </a:defRPr>
            </a:lvl1pPr>
          </a:lstStyle>
          <a:p>
            <a:endParaRPr lang="sv-SE" dirty="0"/>
          </a:p>
        </p:txBody>
      </p:sp>
      <p:sp>
        <p:nvSpPr>
          <p:cNvPr id="8" name="Platshållare för bildnummer 5">
            <a:extLst>
              <a:ext uri="{FF2B5EF4-FFF2-40B4-BE49-F238E27FC236}">
                <a16:creationId xmlns:a16="http://schemas.microsoft.com/office/drawing/2014/main" id="{9CF6A344-490D-4851-AB58-772C75ECEE22}"/>
              </a:ext>
            </a:extLst>
          </p:cNvPr>
          <p:cNvSpPr>
            <a:spLocks noGrp="1"/>
          </p:cNvSpPr>
          <p:nvPr>
            <p:ph type="sldNum" sz="quarter" idx="12"/>
          </p:nvPr>
        </p:nvSpPr>
        <p:spPr>
          <a:xfrm>
            <a:off x="9113838" y="6356350"/>
            <a:ext cx="2743200" cy="365125"/>
          </a:xfrm>
          <a:prstGeom prst="rect">
            <a:avLst/>
          </a:prstGeom>
        </p:spPr>
        <p:txBody>
          <a:bodyPr/>
          <a:lstStyle>
            <a:lvl1pPr>
              <a:defRPr sz="1200">
                <a:solidFill>
                  <a:srgbClr val="595959"/>
                </a:solidFill>
              </a:defRPr>
            </a:lvl1pPr>
          </a:lstStyle>
          <a:p>
            <a:fld id="{E541A8F5-7967-4FE2-B860-894CD6FB1340}" type="slidenum">
              <a:rPr lang="sv-SE" smtClean="0"/>
              <a:pPr/>
              <a:t>‹#›</a:t>
            </a:fld>
            <a:endParaRPr lang="sv-SE" dirty="0"/>
          </a:p>
        </p:txBody>
      </p:sp>
    </p:spTree>
    <p:extLst>
      <p:ext uri="{BB962C8B-B14F-4D97-AF65-F5344CB8AC3E}">
        <p14:creationId xmlns:p14="http://schemas.microsoft.com/office/powerpoint/2010/main" val="254827359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kgrund, rubrik, ingress">
    <p:bg>
      <p:bgPr>
        <a:solidFill>
          <a:schemeClr val="accent5"/>
        </a:solidFill>
        <a:effectLst/>
      </p:bgPr>
    </p:bg>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A62368BA-F2AF-4679-8EB5-2DE0647DF20D}"/>
              </a:ext>
            </a:extLst>
          </p:cNvPr>
          <p:cNvSpPr>
            <a:spLocks noGrp="1"/>
          </p:cNvSpPr>
          <p:nvPr>
            <p:ph type="ctrTitle" hasCustomPrompt="1"/>
          </p:nvPr>
        </p:nvSpPr>
        <p:spPr>
          <a:xfrm>
            <a:off x="839787" y="1089024"/>
            <a:ext cx="9988551" cy="862721"/>
          </a:xfrm>
          <a:prstGeom prst="rect">
            <a:avLst/>
          </a:prstGeom>
        </p:spPr>
        <p:txBody>
          <a:bodyPr anchor="t" anchorCtr="0">
            <a:normAutofit/>
          </a:bodyPr>
          <a:lstStyle>
            <a:lvl1pPr marL="0" indent="0" algn="l">
              <a:lnSpc>
                <a:spcPct val="90000"/>
              </a:lnSpc>
              <a:defRPr sz="5400" b="1" baseline="0">
                <a:solidFill>
                  <a:schemeClr val="bg1"/>
                </a:solidFill>
              </a:defRPr>
            </a:lvl1pPr>
          </a:lstStyle>
          <a:p>
            <a:r>
              <a:rPr lang="sv-SE" dirty="0"/>
              <a:t>Skriv titel här</a:t>
            </a:r>
          </a:p>
        </p:txBody>
      </p:sp>
      <p:sp>
        <p:nvSpPr>
          <p:cNvPr id="4" name="Platshållare för text 2">
            <a:extLst>
              <a:ext uri="{FF2B5EF4-FFF2-40B4-BE49-F238E27FC236}">
                <a16:creationId xmlns:a16="http://schemas.microsoft.com/office/drawing/2014/main" id="{A17F7B32-AC9B-4804-9856-1FFA57AE6603}"/>
              </a:ext>
            </a:extLst>
          </p:cNvPr>
          <p:cNvSpPr>
            <a:spLocks noGrp="1"/>
          </p:cNvSpPr>
          <p:nvPr>
            <p:ph type="body" sz="quarter" idx="10" hasCustomPrompt="1"/>
          </p:nvPr>
        </p:nvSpPr>
        <p:spPr>
          <a:xfrm>
            <a:off x="839788" y="1951745"/>
            <a:ext cx="9988550" cy="545566"/>
          </a:xfrm>
          <a:prstGeom prst="rect">
            <a:avLst/>
          </a:prstGeom>
        </p:spPr>
        <p:txBody>
          <a:bodyPr/>
          <a:lstStyle>
            <a:lvl1pPr marL="0" indent="0">
              <a:buNone/>
              <a:defRPr sz="3000" b="1">
                <a:solidFill>
                  <a:schemeClr val="bg1"/>
                </a:solidFill>
                <a:latin typeface="Georgia" panose="02040502050405020303" pitchFamily="18" charset="0"/>
                <a:cs typeface="Arial" panose="020B0604020202020204" pitchFamily="34" charset="0"/>
              </a:defRPr>
            </a:lvl1pPr>
          </a:lstStyle>
          <a:p>
            <a:pPr lvl="0"/>
            <a:r>
              <a:rPr lang="sv-SE" dirty="0"/>
              <a:t>– skriv undertitel här</a:t>
            </a:r>
          </a:p>
        </p:txBody>
      </p:sp>
      <p:sp>
        <p:nvSpPr>
          <p:cNvPr id="7" name="Platshållare för text 5">
            <a:extLst>
              <a:ext uri="{FF2B5EF4-FFF2-40B4-BE49-F238E27FC236}">
                <a16:creationId xmlns:a16="http://schemas.microsoft.com/office/drawing/2014/main" id="{784D8C65-4190-234E-82D4-DFE1B760AE29}"/>
              </a:ext>
            </a:extLst>
          </p:cNvPr>
          <p:cNvSpPr>
            <a:spLocks noGrp="1"/>
          </p:cNvSpPr>
          <p:nvPr>
            <p:ph type="body" sz="quarter" idx="12" hasCustomPrompt="1"/>
          </p:nvPr>
        </p:nvSpPr>
        <p:spPr>
          <a:xfrm>
            <a:off x="839787" y="6375986"/>
            <a:ext cx="4410075" cy="345490"/>
          </a:xfrm>
          <a:prstGeom prst="rect">
            <a:avLst/>
          </a:prstGeom>
        </p:spPr>
        <p:txBody>
          <a:bodyPr/>
          <a:lstStyle>
            <a:lvl1pPr marL="0" indent="0">
              <a:buNone/>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sv-SE" dirty="0"/>
              <a:t>Förnamn Efternamn</a:t>
            </a:r>
          </a:p>
        </p:txBody>
      </p:sp>
    </p:spTree>
    <p:extLst>
      <p:ext uri="{BB962C8B-B14F-4D97-AF65-F5344CB8AC3E}">
        <p14:creationId xmlns:p14="http://schemas.microsoft.com/office/powerpoint/2010/main" val="136951697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ld (förvald eller egen), rubrik, ingress">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F6974C00-3486-4CDA-96CC-FA93F7C5478C}"/>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sz="1400">
                <a:solidFill>
                  <a:schemeClr val="bg1"/>
                </a:solidFill>
                <a:latin typeface="Arial" panose="020B0604020202020204" pitchFamily="34" charset="0"/>
                <a:cs typeface="Arial" panose="020B0604020202020204" pitchFamily="34" charset="0"/>
              </a:defRPr>
            </a:lvl1pPr>
          </a:lstStyle>
          <a:p>
            <a:r>
              <a:rPr lang="sv-SE" dirty="0"/>
              <a:t>Lägg till egen bakgrundsbild genom att klicka på bildikonen</a:t>
            </a:r>
          </a:p>
        </p:txBody>
      </p:sp>
      <p:sp>
        <p:nvSpPr>
          <p:cNvPr id="8" name="Rubrik 1">
            <a:extLst>
              <a:ext uri="{FF2B5EF4-FFF2-40B4-BE49-F238E27FC236}">
                <a16:creationId xmlns:a16="http://schemas.microsoft.com/office/drawing/2014/main" id="{0D9A425F-F29C-4DEF-BF12-253AB7949C16}"/>
              </a:ext>
            </a:extLst>
          </p:cNvPr>
          <p:cNvSpPr>
            <a:spLocks noGrp="1"/>
          </p:cNvSpPr>
          <p:nvPr>
            <p:ph type="ctrTitle" hasCustomPrompt="1"/>
          </p:nvPr>
        </p:nvSpPr>
        <p:spPr>
          <a:xfrm>
            <a:off x="839787" y="1089024"/>
            <a:ext cx="9988551" cy="862721"/>
          </a:xfrm>
          <a:prstGeom prst="rect">
            <a:avLst/>
          </a:prstGeom>
        </p:spPr>
        <p:txBody>
          <a:bodyPr anchor="t" anchorCtr="0">
            <a:normAutofit/>
          </a:bodyPr>
          <a:lstStyle>
            <a:lvl1pPr marL="0" indent="0" algn="l">
              <a:lnSpc>
                <a:spcPct val="90000"/>
              </a:lnSpc>
              <a:defRPr sz="5400" b="1" baseline="0">
                <a:solidFill>
                  <a:schemeClr val="bg1"/>
                </a:solidFill>
              </a:defRPr>
            </a:lvl1pPr>
          </a:lstStyle>
          <a:p>
            <a:r>
              <a:rPr lang="sv-SE" dirty="0"/>
              <a:t>Skriv titel här</a:t>
            </a:r>
          </a:p>
        </p:txBody>
      </p:sp>
      <p:sp>
        <p:nvSpPr>
          <p:cNvPr id="9" name="Platshållare för text 2">
            <a:extLst>
              <a:ext uri="{FF2B5EF4-FFF2-40B4-BE49-F238E27FC236}">
                <a16:creationId xmlns:a16="http://schemas.microsoft.com/office/drawing/2014/main" id="{47976395-2A14-4EC3-A6D5-BBF86F715F3F}"/>
              </a:ext>
            </a:extLst>
          </p:cNvPr>
          <p:cNvSpPr>
            <a:spLocks noGrp="1"/>
          </p:cNvSpPr>
          <p:nvPr>
            <p:ph type="body" sz="quarter" idx="10" hasCustomPrompt="1"/>
          </p:nvPr>
        </p:nvSpPr>
        <p:spPr>
          <a:xfrm>
            <a:off x="839788" y="1951745"/>
            <a:ext cx="9988550" cy="545566"/>
          </a:xfrm>
          <a:prstGeom prst="rect">
            <a:avLst/>
          </a:prstGeom>
        </p:spPr>
        <p:txBody>
          <a:bodyPr/>
          <a:lstStyle>
            <a:lvl1pPr marL="0" indent="0">
              <a:buNone/>
              <a:defRPr sz="3000" b="1">
                <a:solidFill>
                  <a:schemeClr val="bg1"/>
                </a:solidFill>
                <a:latin typeface="Georgia" panose="02040502050405020303" pitchFamily="18" charset="0"/>
                <a:cs typeface="Arial" panose="020B0604020202020204" pitchFamily="34" charset="0"/>
              </a:defRPr>
            </a:lvl1pPr>
          </a:lstStyle>
          <a:p>
            <a:pPr lvl="0"/>
            <a:r>
              <a:rPr lang="sv-SE" dirty="0"/>
              <a:t>– skriv undertitel här</a:t>
            </a:r>
          </a:p>
        </p:txBody>
      </p:sp>
      <p:sp>
        <p:nvSpPr>
          <p:cNvPr id="7" name="Platshållare för text 5">
            <a:extLst>
              <a:ext uri="{FF2B5EF4-FFF2-40B4-BE49-F238E27FC236}">
                <a16:creationId xmlns:a16="http://schemas.microsoft.com/office/drawing/2014/main" id="{CEF1FE1C-AAD0-694F-9254-7FA922E6C43C}"/>
              </a:ext>
            </a:extLst>
          </p:cNvPr>
          <p:cNvSpPr>
            <a:spLocks noGrp="1"/>
          </p:cNvSpPr>
          <p:nvPr>
            <p:ph type="body" sz="quarter" idx="12" hasCustomPrompt="1"/>
          </p:nvPr>
        </p:nvSpPr>
        <p:spPr>
          <a:xfrm>
            <a:off x="839787" y="6375986"/>
            <a:ext cx="4410075" cy="345490"/>
          </a:xfrm>
          <a:prstGeom prst="rect">
            <a:avLst/>
          </a:prstGeom>
        </p:spPr>
        <p:txBody>
          <a:bodyPr/>
          <a:lstStyle>
            <a:lvl1pPr marL="0" indent="0">
              <a:buNone/>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sv-SE" dirty="0"/>
              <a:t>Förnamn Efternamn</a:t>
            </a:r>
          </a:p>
        </p:txBody>
      </p:sp>
    </p:spTree>
    <p:extLst>
      <p:ext uri="{BB962C8B-B14F-4D97-AF65-F5344CB8AC3E}">
        <p14:creationId xmlns:p14="http://schemas.microsoft.com/office/powerpoint/2010/main" val="258342688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 (förvald eller egen), rubrik, ingress">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F6974C00-3486-4CDA-96CC-FA93F7C5478C}"/>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sz="1400">
                <a:solidFill>
                  <a:schemeClr val="bg1"/>
                </a:solidFill>
                <a:latin typeface="Arial" panose="020B0604020202020204" pitchFamily="34" charset="0"/>
                <a:cs typeface="Arial" panose="020B0604020202020204" pitchFamily="34" charset="0"/>
              </a:defRPr>
            </a:lvl1pPr>
          </a:lstStyle>
          <a:p>
            <a:r>
              <a:rPr lang="sv-SE" dirty="0"/>
              <a:t>Lägg till egen bakgrundsbild genom att klicka på bildikonen</a:t>
            </a:r>
          </a:p>
        </p:txBody>
      </p:sp>
      <p:sp>
        <p:nvSpPr>
          <p:cNvPr id="8" name="Rubrik 1">
            <a:extLst>
              <a:ext uri="{FF2B5EF4-FFF2-40B4-BE49-F238E27FC236}">
                <a16:creationId xmlns:a16="http://schemas.microsoft.com/office/drawing/2014/main" id="{0D9A425F-F29C-4DEF-BF12-253AB7949C16}"/>
              </a:ext>
            </a:extLst>
          </p:cNvPr>
          <p:cNvSpPr>
            <a:spLocks noGrp="1"/>
          </p:cNvSpPr>
          <p:nvPr>
            <p:ph type="ctrTitle" hasCustomPrompt="1"/>
          </p:nvPr>
        </p:nvSpPr>
        <p:spPr>
          <a:xfrm>
            <a:off x="839787" y="1089024"/>
            <a:ext cx="9988551" cy="862721"/>
          </a:xfrm>
          <a:prstGeom prst="rect">
            <a:avLst/>
          </a:prstGeom>
        </p:spPr>
        <p:txBody>
          <a:bodyPr anchor="t" anchorCtr="0">
            <a:normAutofit/>
          </a:bodyPr>
          <a:lstStyle>
            <a:lvl1pPr marL="0" indent="0" algn="l">
              <a:lnSpc>
                <a:spcPct val="90000"/>
              </a:lnSpc>
              <a:defRPr sz="5400" b="1" baseline="0">
                <a:solidFill>
                  <a:schemeClr val="bg1"/>
                </a:solidFill>
              </a:defRPr>
            </a:lvl1pPr>
          </a:lstStyle>
          <a:p>
            <a:r>
              <a:rPr lang="sv-SE" dirty="0"/>
              <a:t>Skriv titel här</a:t>
            </a:r>
          </a:p>
        </p:txBody>
      </p:sp>
      <p:sp>
        <p:nvSpPr>
          <p:cNvPr id="9" name="Platshållare för text 2">
            <a:extLst>
              <a:ext uri="{FF2B5EF4-FFF2-40B4-BE49-F238E27FC236}">
                <a16:creationId xmlns:a16="http://schemas.microsoft.com/office/drawing/2014/main" id="{47976395-2A14-4EC3-A6D5-BBF86F715F3F}"/>
              </a:ext>
            </a:extLst>
          </p:cNvPr>
          <p:cNvSpPr>
            <a:spLocks noGrp="1"/>
          </p:cNvSpPr>
          <p:nvPr>
            <p:ph type="body" sz="quarter" idx="10" hasCustomPrompt="1"/>
          </p:nvPr>
        </p:nvSpPr>
        <p:spPr>
          <a:xfrm>
            <a:off x="839788" y="1951745"/>
            <a:ext cx="9988550" cy="545566"/>
          </a:xfrm>
          <a:prstGeom prst="rect">
            <a:avLst/>
          </a:prstGeom>
        </p:spPr>
        <p:txBody>
          <a:bodyPr/>
          <a:lstStyle>
            <a:lvl1pPr marL="0" indent="0">
              <a:buNone/>
              <a:defRPr sz="3000" b="1">
                <a:solidFill>
                  <a:schemeClr val="bg1"/>
                </a:solidFill>
                <a:latin typeface="Georgia" panose="02040502050405020303" pitchFamily="18" charset="0"/>
                <a:cs typeface="Arial" panose="020B0604020202020204" pitchFamily="34" charset="0"/>
              </a:defRPr>
            </a:lvl1pPr>
          </a:lstStyle>
          <a:p>
            <a:pPr lvl="0"/>
            <a:r>
              <a:rPr lang="sv-SE" dirty="0"/>
              <a:t>– skriv undertitel här</a:t>
            </a:r>
          </a:p>
        </p:txBody>
      </p:sp>
      <p:sp>
        <p:nvSpPr>
          <p:cNvPr id="7" name="Platshållare för text 5">
            <a:extLst>
              <a:ext uri="{FF2B5EF4-FFF2-40B4-BE49-F238E27FC236}">
                <a16:creationId xmlns:a16="http://schemas.microsoft.com/office/drawing/2014/main" id="{CD244E68-DEF3-D64A-BD1C-D8D05E94F2A3}"/>
              </a:ext>
            </a:extLst>
          </p:cNvPr>
          <p:cNvSpPr>
            <a:spLocks noGrp="1"/>
          </p:cNvSpPr>
          <p:nvPr>
            <p:ph type="body" sz="quarter" idx="12" hasCustomPrompt="1"/>
          </p:nvPr>
        </p:nvSpPr>
        <p:spPr>
          <a:xfrm>
            <a:off x="839787" y="6375986"/>
            <a:ext cx="4410075" cy="345490"/>
          </a:xfrm>
          <a:prstGeom prst="rect">
            <a:avLst/>
          </a:prstGeom>
        </p:spPr>
        <p:txBody>
          <a:bodyPr/>
          <a:lstStyle>
            <a:lvl1pPr marL="0" indent="0">
              <a:buNone/>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sv-SE" dirty="0"/>
              <a:t>Förnamn Efternamn</a:t>
            </a:r>
          </a:p>
        </p:txBody>
      </p:sp>
    </p:spTree>
    <p:extLst>
      <p:ext uri="{BB962C8B-B14F-4D97-AF65-F5344CB8AC3E}">
        <p14:creationId xmlns:p14="http://schemas.microsoft.com/office/powerpoint/2010/main" val="134833737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ubrik,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F5936E-910E-4353-B061-553450E57C4A}"/>
              </a:ext>
            </a:extLst>
          </p:cNvPr>
          <p:cNvSpPr>
            <a:spLocks noGrp="1"/>
          </p:cNvSpPr>
          <p:nvPr>
            <p:ph type="title" hasCustomPrompt="1"/>
          </p:nvPr>
        </p:nvSpPr>
        <p:spPr>
          <a:xfrm>
            <a:off x="838200" y="736601"/>
            <a:ext cx="10589820" cy="777874"/>
          </a:xfrm>
          <a:prstGeom prst="rect">
            <a:avLst/>
          </a:prstGeom>
        </p:spPr>
        <p:txBody>
          <a:bodyPr anchor="t" anchorCtr="0">
            <a:noAutofit/>
          </a:bodyPr>
          <a:lstStyle>
            <a:lvl1pPr>
              <a:defRPr sz="4000" b="1" baseline="0">
                <a:solidFill>
                  <a:schemeClr val="accent5"/>
                </a:solidFill>
              </a:defRPr>
            </a:lvl1pPr>
          </a:lstStyle>
          <a:p>
            <a:r>
              <a:rPr lang="sv-SE" dirty="0"/>
              <a:t>Skriv rubrik här med plats för en rad</a:t>
            </a:r>
          </a:p>
        </p:txBody>
      </p:sp>
      <p:sp>
        <p:nvSpPr>
          <p:cNvPr id="4" name="Platshållare för datum 3">
            <a:extLst>
              <a:ext uri="{FF2B5EF4-FFF2-40B4-BE49-F238E27FC236}">
                <a16:creationId xmlns:a16="http://schemas.microsoft.com/office/drawing/2014/main" id="{61F42423-2891-47C8-B9E0-E1BF65C4D632}"/>
              </a:ext>
            </a:extLst>
          </p:cNvPr>
          <p:cNvSpPr>
            <a:spLocks noGrp="1"/>
          </p:cNvSpPr>
          <p:nvPr>
            <p:ph type="dt" sz="half" idx="10"/>
          </p:nvPr>
        </p:nvSpPr>
        <p:spPr>
          <a:xfrm>
            <a:off x="838200" y="6356350"/>
            <a:ext cx="2743200" cy="365125"/>
          </a:xfrm>
          <a:prstGeom prst="rect">
            <a:avLst/>
          </a:prstGeom>
        </p:spPr>
        <p:txBody>
          <a:bodyPr/>
          <a:lstStyle>
            <a:lvl1pPr>
              <a:defRPr sz="1200">
                <a:solidFill>
                  <a:srgbClr val="595959"/>
                </a:solidFill>
              </a:defRPr>
            </a:lvl1pPr>
          </a:lstStyle>
          <a:p>
            <a:fld id="{B60BAA08-8D5A-8541-8CBC-F4D5484E6990}" type="datetime1">
              <a:rPr lang="sv-SE" smtClean="0"/>
              <a:t>2022-01-27</a:t>
            </a:fld>
            <a:endParaRPr lang="sv-SE" dirty="0"/>
          </a:p>
        </p:txBody>
      </p:sp>
      <p:sp>
        <p:nvSpPr>
          <p:cNvPr id="5" name="Platshållare för sidfot 4">
            <a:extLst>
              <a:ext uri="{FF2B5EF4-FFF2-40B4-BE49-F238E27FC236}">
                <a16:creationId xmlns:a16="http://schemas.microsoft.com/office/drawing/2014/main" id="{C4C7C74A-82E9-4E08-B581-C47742DCE6F0}"/>
              </a:ext>
            </a:extLst>
          </p:cNvPr>
          <p:cNvSpPr>
            <a:spLocks noGrp="1"/>
          </p:cNvSpPr>
          <p:nvPr>
            <p:ph type="ftr" sz="quarter" idx="11"/>
          </p:nvPr>
        </p:nvSpPr>
        <p:spPr>
          <a:xfrm>
            <a:off x="4038600" y="6356350"/>
            <a:ext cx="4114800" cy="365125"/>
          </a:xfrm>
          <a:prstGeom prst="rect">
            <a:avLst/>
          </a:prstGeom>
        </p:spPr>
        <p:txBody>
          <a:bodyPr/>
          <a:lstStyle>
            <a:lvl1pPr>
              <a:defRPr sz="1200">
                <a:solidFill>
                  <a:srgbClr val="595959"/>
                </a:solidFill>
              </a:defRPr>
            </a:lvl1pPr>
          </a:lstStyle>
          <a:p>
            <a:endParaRPr lang="sv-SE" dirty="0"/>
          </a:p>
        </p:txBody>
      </p:sp>
      <p:sp>
        <p:nvSpPr>
          <p:cNvPr id="6" name="Platshållare för bildnummer 5">
            <a:extLst>
              <a:ext uri="{FF2B5EF4-FFF2-40B4-BE49-F238E27FC236}">
                <a16:creationId xmlns:a16="http://schemas.microsoft.com/office/drawing/2014/main" id="{EE3DD935-6933-426E-864F-9C4FC99B08D2}"/>
              </a:ext>
            </a:extLst>
          </p:cNvPr>
          <p:cNvSpPr>
            <a:spLocks noGrp="1"/>
          </p:cNvSpPr>
          <p:nvPr>
            <p:ph type="sldNum" sz="quarter" idx="12"/>
          </p:nvPr>
        </p:nvSpPr>
        <p:spPr>
          <a:xfrm>
            <a:off x="9113838" y="6356350"/>
            <a:ext cx="2743200" cy="365125"/>
          </a:xfrm>
          <a:prstGeom prst="rect">
            <a:avLst/>
          </a:prstGeom>
        </p:spPr>
        <p:txBody>
          <a:bodyPr/>
          <a:lstStyle>
            <a:lvl1pPr>
              <a:defRPr sz="1200">
                <a:solidFill>
                  <a:srgbClr val="595959"/>
                </a:solidFill>
              </a:defRPr>
            </a:lvl1pPr>
          </a:lstStyle>
          <a:p>
            <a:fld id="{E541A8F5-7967-4FE2-B860-894CD6FB1340}" type="slidenum">
              <a:rPr lang="sv-SE" smtClean="0"/>
              <a:pPr/>
              <a:t>‹#›</a:t>
            </a:fld>
            <a:endParaRPr lang="sv-SE" dirty="0"/>
          </a:p>
        </p:txBody>
      </p:sp>
      <p:sp>
        <p:nvSpPr>
          <p:cNvPr id="22" name="Platshållare för text 21">
            <a:extLst>
              <a:ext uri="{FF2B5EF4-FFF2-40B4-BE49-F238E27FC236}">
                <a16:creationId xmlns:a16="http://schemas.microsoft.com/office/drawing/2014/main" id="{EA193844-F090-4300-9C20-94CE3D66DF13}"/>
              </a:ext>
            </a:extLst>
          </p:cNvPr>
          <p:cNvSpPr>
            <a:spLocks noGrp="1"/>
          </p:cNvSpPr>
          <p:nvPr>
            <p:ph type="body" sz="quarter" idx="13" hasCustomPrompt="1"/>
          </p:nvPr>
        </p:nvSpPr>
        <p:spPr>
          <a:xfrm>
            <a:off x="838200" y="1844675"/>
            <a:ext cx="10589820" cy="4191000"/>
          </a:xfrm>
          <a:prstGeom prst="rect">
            <a:avLst/>
          </a:prstGeom>
        </p:spPr>
        <p:txBody>
          <a:bodyPr/>
          <a:lstStyle>
            <a:lvl1pPr marL="228600" indent="-228600">
              <a:lnSpc>
                <a:spcPts val="2400"/>
              </a:lnSpc>
              <a:spcBef>
                <a:spcPts val="1000"/>
              </a:spcBef>
              <a:buClr>
                <a:schemeClr val="accent6"/>
              </a:buClr>
              <a:buSzPct val="100000"/>
              <a:buFont typeface="Arial" panose="020B0604020202020204" pitchFamily="34" charset="0"/>
              <a:buChar char="•"/>
              <a:defRPr sz="1800"/>
            </a:lvl1pPr>
            <a:lvl2pPr marL="468000" indent="-216000">
              <a:lnSpc>
                <a:spcPts val="2400"/>
              </a:lnSpc>
              <a:spcBef>
                <a:spcPts val="1000"/>
              </a:spcBef>
              <a:buClr>
                <a:schemeClr val="tx1"/>
              </a:buClr>
              <a:buFont typeface="Arial" panose="020B0604020202020204" pitchFamily="34" charset="0"/>
              <a:buChar char="–"/>
              <a:defRPr sz="1800"/>
            </a:lvl2pPr>
            <a:lvl3pPr>
              <a:lnSpc>
                <a:spcPts val="2400"/>
              </a:lnSpc>
              <a:spcBef>
                <a:spcPts val="1000"/>
              </a:spcBef>
              <a:buClr>
                <a:schemeClr val="accent6"/>
              </a:buClr>
              <a:defRPr sz="1800"/>
            </a:lvl3pPr>
            <a:lvl4pPr>
              <a:lnSpc>
                <a:spcPts val="2400"/>
              </a:lnSpc>
              <a:spcBef>
                <a:spcPts val="1000"/>
              </a:spcBef>
              <a:buClr>
                <a:schemeClr val="accent6"/>
              </a:buClr>
              <a:defRPr/>
            </a:lvl4pPr>
            <a:lvl5pPr marL="2057400" indent="-228600">
              <a:lnSpc>
                <a:spcPts val="2400"/>
              </a:lnSpc>
              <a:spcBef>
                <a:spcPts val="1000"/>
              </a:spcBef>
              <a:buClr>
                <a:schemeClr val="accent6"/>
              </a:buClr>
              <a:buFont typeface="Arial" panose="020B0604020202020204" pitchFamily="34" charset="0"/>
              <a:buChar char="•"/>
              <a:defRPr/>
            </a:lvl5pPr>
          </a:lstStyle>
          <a:p>
            <a:pPr lvl="0"/>
            <a:r>
              <a:rPr lang="sv-SE" dirty="0"/>
              <a:t>Skriv punktlista för första nivån här</a:t>
            </a:r>
          </a:p>
          <a:p>
            <a:pPr lvl="1"/>
            <a:r>
              <a:rPr lang="sv-SE" dirty="0"/>
              <a:t>Skriv punktlista för andra nivån här</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6956504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extLst>
    <p:ext uri="{DCECCB84-F9BA-43D5-87BE-67443E8EF086}">
      <p15:sldGuideLst xmlns:p15="http://schemas.microsoft.com/office/powerpoint/2012/main">
        <p15:guide id="1" pos="7469">
          <p15:clr>
            <a:srgbClr val="FBAE40"/>
          </p15:clr>
        </p15:guide>
        <p15:guide id="2" orient="horz" pos="116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ubrik, text,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F5936E-910E-4353-B061-553450E57C4A}"/>
              </a:ext>
            </a:extLst>
          </p:cNvPr>
          <p:cNvSpPr>
            <a:spLocks noGrp="1"/>
          </p:cNvSpPr>
          <p:nvPr>
            <p:ph type="title" hasCustomPrompt="1"/>
          </p:nvPr>
        </p:nvSpPr>
        <p:spPr>
          <a:xfrm>
            <a:off x="838200" y="736601"/>
            <a:ext cx="10589821" cy="1266822"/>
          </a:xfrm>
          <a:prstGeom prst="rect">
            <a:avLst/>
          </a:prstGeom>
        </p:spPr>
        <p:txBody>
          <a:bodyPr anchor="t" anchorCtr="0">
            <a:noAutofit/>
          </a:bodyPr>
          <a:lstStyle>
            <a:lvl1pPr>
              <a:defRPr sz="4000" b="1">
                <a:solidFill>
                  <a:schemeClr val="accent5"/>
                </a:solidFill>
              </a:defRPr>
            </a:lvl1pPr>
          </a:lstStyle>
          <a:p>
            <a:r>
              <a:rPr lang="sv-SE" dirty="0"/>
              <a:t>Skriv rubrik här</a:t>
            </a:r>
            <a:br>
              <a:rPr lang="sv-SE" dirty="0"/>
            </a:br>
            <a:r>
              <a:rPr lang="sv-SE" dirty="0"/>
              <a:t>med plats för två rader</a:t>
            </a:r>
          </a:p>
        </p:txBody>
      </p:sp>
      <p:sp>
        <p:nvSpPr>
          <p:cNvPr id="10" name="Platshållare för innehåll 9">
            <a:extLst>
              <a:ext uri="{FF2B5EF4-FFF2-40B4-BE49-F238E27FC236}">
                <a16:creationId xmlns:a16="http://schemas.microsoft.com/office/drawing/2014/main" id="{7BA38D83-141C-4C62-A7AC-A12C26C23520}"/>
              </a:ext>
            </a:extLst>
          </p:cNvPr>
          <p:cNvSpPr>
            <a:spLocks noGrp="1"/>
          </p:cNvSpPr>
          <p:nvPr>
            <p:ph sz="quarter" idx="13" hasCustomPrompt="1"/>
          </p:nvPr>
        </p:nvSpPr>
        <p:spPr>
          <a:xfrm>
            <a:off x="838200" y="2095500"/>
            <a:ext cx="10589821" cy="4025900"/>
          </a:xfrm>
          <a:prstGeom prst="rect">
            <a:avLst/>
          </a:prstGeom>
        </p:spPr>
        <p:txBody>
          <a:bodyPr/>
          <a:lstStyle>
            <a:lvl1pPr>
              <a:lnSpc>
                <a:spcPts val="2400"/>
              </a:lnSpc>
              <a:spcBef>
                <a:spcPts val="1000"/>
              </a:spcBef>
              <a:buClr>
                <a:schemeClr val="accent6"/>
              </a:buClr>
              <a:defRPr sz="1800"/>
            </a:lvl1pPr>
            <a:lvl2pPr marL="685800" indent="-228600">
              <a:lnSpc>
                <a:spcPts val="2400"/>
              </a:lnSpc>
              <a:spcBef>
                <a:spcPts val="1000"/>
              </a:spcBef>
              <a:buFont typeface="Arial" panose="020B0604020202020204" pitchFamily="34" charset="0"/>
              <a:buChar char="–"/>
              <a:defRPr sz="1800" baseline="0"/>
            </a:lvl2pPr>
            <a:lvl3pPr>
              <a:lnSpc>
                <a:spcPts val="2400"/>
              </a:lnSpc>
              <a:spcBef>
                <a:spcPts val="1000"/>
              </a:spcBef>
              <a:buClr>
                <a:schemeClr val="accent6"/>
              </a:buClr>
              <a:defRPr sz="1800"/>
            </a:lvl3pPr>
            <a:lvl4pPr>
              <a:lnSpc>
                <a:spcPts val="2400"/>
              </a:lnSpc>
              <a:spcBef>
                <a:spcPts val="1000"/>
              </a:spcBef>
              <a:buClr>
                <a:schemeClr val="accent6"/>
              </a:buClr>
              <a:defRPr/>
            </a:lvl4pPr>
            <a:lvl5pPr>
              <a:lnSpc>
                <a:spcPts val="2400"/>
              </a:lnSpc>
              <a:spcBef>
                <a:spcPts val="1000"/>
              </a:spcBef>
              <a:buClr>
                <a:schemeClr val="accent6"/>
              </a:buClr>
              <a:defRPr/>
            </a:lvl5pPr>
          </a:lstStyle>
          <a:p>
            <a:pPr lvl="0"/>
            <a:r>
              <a:rPr lang="sv-SE" dirty="0"/>
              <a:t>Skriv punktlista för första nivån, eller vanlig text genom att trycka </a:t>
            </a:r>
            <a:r>
              <a:rPr lang="sv-SE" dirty="0" err="1"/>
              <a:t>backsteg</a:t>
            </a:r>
            <a:r>
              <a:rPr lang="sv-SE" dirty="0"/>
              <a:t> för att ta bort punktlista.</a:t>
            </a:r>
          </a:p>
          <a:p>
            <a:pPr lvl="1"/>
            <a:r>
              <a:rPr lang="sv-SE" dirty="0"/>
              <a:t>Skriv andra nivås punktlista här</a:t>
            </a:r>
          </a:p>
          <a:p>
            <a:pPr lvl="2"/>
            <a:r>
              <a:rPr lang="sv-SE" dirty="0"/>
              <a:t>Nivå tre</a:t>
            </a:r>
          </a:p>
          <a:p>
            <a:pPr lvl="3"/>
            <a:r>
              <a:rPr lang="sv-SE" dirty="0"/>
              <a:t>Nivå fyra</a:t>
            </a:r>
          </a:p>
          <a:p>
            <a:pPr lvl="4"/>
            <a:r>
              <a:rPr lang="sv-SE" dirty="0"/>
              <a:t>Nivå fem</a:t>
            </a:r>
          </a:p>
        </p:txBody>
      </p:sp>
      <p:sp>
        <p:nvSpPr>
          <p:cNvPr id="7" name="Platshållare för datum 3">
            <a:extLst>
              <a:ext uri="{FF2B5EF4-FFF2-40B4-BE49-F238E27FC236}">
                <a16:creationId xmlns:a16="http://schemas.microsoft.com/office/drawing/2014/main" id="{E02AF752-079A-4755-BCD9-74CFFD079BA3}"/>
              </a:ext>
            </a:extLst>
          </p:cNvPr>
          <p:cNvSpPr>
            <a:spLocks noGrp="1"/>
          </p:cNvSpPr>
          <p:nvPr>
            <p:ph type="dt" sz="half" idx="10"/>
          </p:nvPr>
        </p:nvSpPr>
        <p:spPr>
          <a:xfrm>
            <a:off x="838200" y="6356350"/>
            <a:ext cx="2743200" cy="365125"/>
          </a:xfrm>
          <a:prstGeom prst="rect">
            <a:avLst/>
          </a:prstGeom>
        </p:spPr>
        <p:txBody>
          <a:bodyPr/>
          <a:lstStyle>
            <a:lvl1pPr>
              <a:defRPr sz="1200">
                <a:solidFill>
                  <a:srgbClr val="595959"/>
                </a:solidFill>
              </a:defRPr>
            </a:lvl1pPr>
          </a:lstStyle>
          <a:p>
            <a:fld id="{87FDD79E-1003-A94C-B199-DE4CC005C00D}" type="datetime1">
              <a:rPr lang="sv-SE" smtClean="0"/>
              <a:t>2022-01-27</a:t>
            </a:fld>
            <a:endParaRPr lang="sv-SE" dirty="0"/>
          </a:p>
        </p:txBody>
      </p:sp>
      <p:sp>
        <p:nvSpPr>
          <p:cNvPr id="8" name="Platshållare för sidfot 4">
            <a:extLst>
              <a:ext uri="{FF2B5EF4-FFF2-40B4-BE49-F238E27FC236}">
                <a16:creationId xmlns:a16="http://schemas.microsoft.com/office/drawing/2014/main" id="{D1DD68C5-E5E7-41B0-AE39-2353B92B1AB7}"/>
              </a:ext>
            </a:extLst>
          </p:cNvPr>
          <p:cNvSpPr>
            <a:spLocks noGrp="1"/>
          </p:cNvSpPr>
          <p:nvPr>
            <p:ph type="ftr" sz="quarter" idx="11"/>
          </p:nvPr>
        </p:nvSpPr>
        <p:spPr>
          <a:xfrm>
            <a:off x="4038600" y="6356350"/>
            <a:ext cx="4114800" cy="365125"/>
          </a:xfrm>
          <a:prstGeom prst="rect">
            <a:avLst/>
          </a:prstGeom>
        </p:spPr>
        <p:txBody>
          <a:bodyPr/>
          <a:lstStyle>
            <a:lvl1pPr>
              <a:defRPr sz="1200">
                <a:solidFill>
                  <a:srgbClr val="595959"/>
                </a:solidFill>
              </a:defRPr>
            </a:lvl1pPr>
          </a:lstStyle>
          <a:p>
            <a:endParaRPr lang="sv-SE" dirty="0"/>
          </a:p>
        </p:txBody>
      </p:sp>
      <p:sp>
        <p:nvSpPr>
          <p:cNvPr id="9" name="Platshållare för bildnummer 5">
            <a:extLst>
              <a:ext uri="{FF2B5EF4-FFF2-40B4-BE49-F238E27FC236}">
                <a16:creationId xmlns:a16="http://schemas.microsoft.com/office/drawing/2014/main" id="{1E5C034E-63F1-4F55-BC14-EF0D6C827255}"/>
              </a:ext>
            </a:extLst>
          </p:cNvPr>
          <p:cNvSpPr>
            <a:spLocks noGrp="1"/>
          </p:cNvSpPr>
          <p:nvPr>
            <p:ph type="sldNum" sz="quarter" idx="12"/>
          </p:nvPr>
        </p:nvSpPr>
        <p:spPr>
          <a:xfrm>
            <a:off x="9113838" y="6356350"/>
            <a:ext cx="2743200" cy="365125"/>
          </a:xfrm>
          <a:prstGeom prst="rect">
            <a:avLst/>
          </a:prstGeom>
        </p:spPr>
        <p:txBody>
          <a:bodyPr/>
          <a:lstStyle>
            <a:lvl1pPr>
              <a:defRPr sz="1200">
                <a:solidFill>
                  <a:srgbClr val="595959"/>
                </a:solidFill>
              </a:defRPr>
            </a:lvl1pPr>
          </a:lstStyle>
          <a:p>
            <a:fld id="{E541A8F5-7967-4FE2-B860-894CD6FB1340}" type="slidenum">
              <a:rPr lang="sv-SE" smtClean="0"/>
              <a:pPr/>
              <a:t>‹#›</a:t>
            </a:fld>
            <a:endParaRPr lang="sv-SE" dirty="0"/>
          </a:p>
        </p:txBody>
      </p:sp>
    </p:spTree>
    <p:extLst>
      <p:ext uri="{BB962C8B-B14F-4D97-AF65-F5344CB8AC3E}">
        <p14:creationId xmlns:p14="http://schemas.microsoft.com/office/powerpoint/2010/main" val="534507657"/>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extLst>
    <p:ext uri="{DCECCB84-F9BA-43D5-87BE-67443E8EF086}">
      <p15:sldGuideLst xmlns:p15="http://schemas.microsoft.com/office/powerpoint/2012/main">
        <p15:guide id="1" pos="7197">
          <p15:clr>
            <a:srgbClr val="FBAE40"/>
          </p15:clr>
        </p15:guide>
        <p15:guide id="2" orient="horz" pos="3226">
          <p15:clr>
            <a:srgbClr val="FBAE40"/>
          </p15:clr>
        </p15:guide>
        <p15:guide id="3"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ubrik, ingress,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F5936E-910E-4353-B061-553450E57C4A}"/>
              </a:ext>
            </a:extLst>
          </p:cNvPr>
          <p:cNvSpPr>
            <a:spLocks noGrp="1"/>
          </p:cNvSpPr>
          <p:nvPr>
            <p:ph type="title" hasCustomPrompt="1"/>
          </p:nvPr>
        </p:nvSpPr>
        <p:spPr>
          <a:xfrm>
            <a:off x="838200" y="736601"/>
            <a:ext cx="10589820" cy="1292224"/>
          </a:xfrm>
          <a:prstGeom prst="rect">
            <a:avLst/>
          </a:prstGeom>
        </p:spPr>
        <p:txBody>
          <a:bodyPr anchor="t" anchorCtr="0">
            <a:noAutofit/>
          </a:bodyPr>
          <a:lstStyle>
            <a:lvl1pPr>
              <a:defRPr sz="4000" b="1">
                <a:solidFill>
                  <a:schemeClr val="accent5"/>
                </a:solidFill>
              </a:defRPr>
            </a:lvl1pPr>
          </a:lstStyle>
          <a:p>
            <a:r>
              <a:rPr lang="sv-SE" dirty="0"/>
              <a:t>Skriv rubrik här</a:t>
            </a:r>
            <a:br>
              <a:rPr lang="sv-SE" dirty="0"/>
            </a:br>
            <a:r>
              <a:rPr lang="sv-SE" dirty="0"/>
              <a:t>med plats för två rader</a:t>
            </a:r>
          </a:p>
        </p:txBody>
      </p:sp>
      <p:sp>
        <p:nvSpPr>
          <p:cNvPr id="22" name="Platshållare för text 21">
            <a:extLst>
              <a:ext uri="{FF2B5EF4-FFF2-40B4-BE49-F238E27FC236}">
                <a16:creationId xmlns:a16="http://schemas.microsoft.com/office/drawing/2014/main" id="{EA193844-F090-4300-9C20-94CE3D66DF13}"/>
              </a:ext>
            </a:extLst>
          </p:cNvPr>
          <p:cNvSpPr>
            <a:spLocks noGrp="1"/>
          </p:cNvSpPr>
          <p:nvPr>
            <p:ph type="body" sz="quarter" idx="13" hasCustomPrompt="1"/>
          </p:nvPr>
        </p:nvSpPr>
        <p:spPr>
          <a:xfrm>
            <a:off x="838200" y="2711395"/>
            <a:ext cx="10589820" cy="3324280"/>
          </a:xfrm>
          <a:prstGeom prst="rect">
            <a:avLst/>
          </a:prstGeom>
        </p:spPr>
        <p:txBody>
          <a:bodyPr/>
          <a:lstStyle>
            <a:lvl1pPr marL="228600" indent="-228600">
              <a:lnSpc>
                <a:spcPts val="2400"/>
              </a:lnSpc>
              <a:spcBef>
                <a:spcPts val="1000"/>
              </a:spcBef>
              <a:buClr>
                <a:schemeClr val="accent6"/>
              </a:buClr>
              <a:buSzPct val="100000"/>
              <a:buFont typeface="Arial" panose="020B0604020202020204" pitchFamily="34" charset="0"/>
              <a:buChar char="•"/>
              <a:defRPr sz="1800"/>
            </a:lvl1pPr>
            <a:lvl2pPr marL="468000" indent="-216000">
              <a:lnSpc>
                <a:spcPts val="2400"/>
              </a:lnSpc>
              <a:spcBef>
                <a:spcPts val="1000"/>
              </a:spcBef>
              <a:buClr>
                <a:schemeClr val="tx1"/>
              </a:buClr>
              <a:buFont typeface="Arial" panose="020B0604020202020204" pitchFamily="34" charset="0"/>
              <a:buChar char="–"/>
              <a:defRPr sz="1800"/>
            </a:lvl2pPr>
            <a:lvl3pPr>
              <a:lnSpc>
                <a:spcPts val="2400"/>
              </a:lnSpc>
              <a:spcBef>
                <a:spcPts val="1000"/>
              </a:spcBef>
              <a:buClr>
                <a:schemeClr val="accent6"/>
              </a:buClr>
              <a:defRPr sz="1800"/>
            </a:lvl3pPr>
            <a:lvl4pPr>
              <a:lnSpc>
                <a:spcPts val="2400"/>
              </a:lnSpc>
              <a:spcBef>
                <a:spcPts val="1000"/>
              </a:spcBef>
              <a:buClr>
                <a:schemeClr val="accent6"/>
              </a:buClr>
              <a:defRPr/>
            </a:lvl4pPr>
            <a:lvl5pPr marL="2057400" indent="-228600">
              <a:lnSpc>
                <a:spcPts val="2400"/>
              </a:lnSpc>
              <a:spcBef>
                <a:spcPts val="1000"/>
              </a:spcBef>
              <a:buClr>
                <a:schemeClr val="accent6"/>
              </a:buClr>
              <a:buFont typeface="Arial" panose="020B0604020202020204" pitchFamily="34" charset="0"/>
              <a:buChar char="•"/>
              <a:defRPr/>
            </a:lvl5pPr>
          </a:lstStyle>
          <a:p>
            <a:pPr lvl="0"/>
            <a:r>
              <a:rPr lang="sv-SE" dirty="0"/>
              <a:t>Skriv punktlista för första nivån här</a:t>
            </a:r>
          </a:p>
          <a:p>
            <a:pPr lvl="1"/>
            <a:r>
              <a:rPr lang="sv-SE" dirty="0"/>
              <a:t>Skriv punktlista för andra nivån här</a:t>
            </a:r>
          </a:p>
          <a:p>
            <a:pPr lvl="2"/>
            <a:r>
              <a:rPr lang="sv-SE" dirty="0"/>
              <a:t>Nivå tre</a:t>
            </a:r>
          </a:p>
          <a:p>
            <a:pPr lvl="3"/>
            <a:r>
              <a:rPr lang="sv-SE" dirty="0"/>
              <a:t>Nivå fyra</a:t>
            </a:r>
          </a:p>
          <a:p>
            <a:pPr lvl="4"/>
            <a:r>
              <a:rPr lang="sv-SE" dirty="0"/>
              <a:t>Nivå fem</a:t>
            </a:r>
          </a:p>
        </p:txBody>
      </p:sp>
      <p:sp>
        <p:nvSpPr>
          <p:cNvPr id="8" name="Platshållare för text 7">
            <a:extLst>
              <a:ext uri="{FF2B5EF4-FFF2-40B4-BE49-F238E27FC236}">
                <a16:creationId xmlns:a16="http://schemas.microsoft.com/office/drawing/2014/main" id="{15DE9479-ED5E-4744-97BE-BF95C971BF8D}"/>
              </a:ext>
            </a:extLst>
          </p:cNvPr>
          <p:cNvSpPr>
            <a:spLocks noGrp="1"/>
          </p:cNvSpPr>
          <p:nvPr>
            <p:ph type="body" sz="quarter" idx="14" hasCustomPrompt="1"/>
          </p:nvPr>
        </p:nvSpPr>
        <p:spPr>
          <a:xfrm>
            <a:off x="838200" y="2028826"/>
            <a:ext cx="10590213" cy="491906"/>
          </a:xfrm>
          <a:prstGeom prst="rect">
            <a:avLst/>
          </a:prstGeom>
        </p:spPr>
        <p:txBody>
          <a:bodyPr/>
          <a:lstStyle>
            <a:lvl1pPr marL="0" indent="0">
              <a:buNone/>
              <a:defRPr sz="2400" b="1">
                <a:solidFill>
                  <a:schemeClr val="accent5"/>
                </a:solidFill>
                <a:latin typeface="Georgia" panose="02040502050405020303" pitchFamily="18" charset="0"/>
              </a:defRPr>
            </a:lvl1pPr>
          </a:lstStyle>
          <a:p>
            <a:pPr lvl="0"/>
            <a:r>
              <a:rPr lang="sv-SE" dirty="0"/>
              <a:t>Skriv undertitel här</a:t>
            </a:r>
          </a:p>
        </p:txBody>
      </p:sp>
      <p:sp>
        <p:nvSpPr>
          <p:cNvPr id="9" name="Platshållare för datum 3">
            <a:extLst>
              <a:ext uri="{FF2B5EF4-FFF2-40B4-BE49-F238E27FC236}">
                <a16:creationId xmlns:a16="http://schemas.microsoft.com/office/drawing/2014/main" id="{CADBB7FD-E569-44FC-BF8C-17042BCE521E}"/>
              </a:ext>
            </a:extLst>
          </p:cNvPr>
          <p:cNvSpPr>
            <a:spLocks noGrp="1"/>
          </p:cNvSpPr>
          <p:nvPr>
            <p:ph type="dt" sz="half" idx="10"/>
          </p:nvPr>
        </p:nvSpPr>
        <p:spPr>
          <a:xfrm>
            <a:off x="838200" y="6356350"/>
            <a:ext cx="2743200" cy="365125"/>
          </a:xfrm>
          <a:prstGeom prst="rect">
            <a:avLst/>
          </a:prstGeom>
        </p:spPr>
        <p:txBody>
          <a:bodyPr/>
          <a:lstStyle>
            <a:lvl1pPr>
              <a:defRPr sz="1200">
                <a:solidFill>
                  <a:srgbClr val="595959"/>
                </a:solidFill>
              </a:defRPr>
            </a:lvl1pPr>
          </a:lstStyle>
          <a:p>
            <a:fld id="{F564636A-95EC-CC42-89BE-BC6E647BE479}" type="datetime1">
              <a:rPr lang="sv-SE" smtClean="0"/>
              <a:t>2022-01-27</a:t>
            </a:fld>
            <a:endParaRPr lang="sv-SE" dirty="0"/>
          </a:p>
        </p:txBody>
      </p:sp>
      <p:sp>
        <p:nvSpPr>
          <p:cNvPr id="10" name="Platshållare för sidfot 4">
            <a:extLst>
              <a:ext uri="{FF2B5EF4-FFF2-40B4-BE49-F238E27FC236}">
                <a16:creationId xmlns:a16="http://schemas.microsoft.com/office/drawing/2014/main" id="{BC9A5AAE-6682-44D7-A6BA-8B38EC3ED71A}"/>
              </a:ext>
            </a:extLst>
          </p:cNvPr>
          <p:cNvSpPr>
            <a:spLocks noGrp="1"/>
          </p:cNvSpPr>
          <p:nvPr>
            <p:ph type="ftr" sz="quarter" idx="11"/>
          </p:nvPr>
        </p:nvSpPr>
        <p:spPr>
          <a:xfrm>
            <a:off x="4038600" y="6356350"/>
            <a:ext cx="4114800" cy="365125"/>
          </a:xfrm>
          <a:prstGeom prst="rect">
            <a:avLst/>
          </a:prstGeom>
        </p:spPr>
        <p:txBody>
          <a:bodyPr/>
          <a:lstStyle>
            <a:lvl1pPr>
              <a:defRPr sz="1200">
                <a:solidFill>
                  <a:srgbClr val="595959"/>
                </a:solidFill>
              </a:defRPr>
            </a:lvl1pPr>
          </a:lstStyle>
          <a:p>
            <a:endParaRPr lang="sv-SE" dirty="0"/>
          </a:p>
        </p:txBody>
      </p:sp>
      <p:sp>
        <p:nvSpPr>
          <p:cNvPr id="11" name="Platshållare för bildnummer 5">
            <a:extLst>
              <a:ext uri="{FF2B5EF4-FFF2-40B4-BE49-F238E27FC236}">
                <a16:creationId xmlns:a16="http://schemas.microsoft.com/office/drawing/2014/main" id="{96FBF6F6-339F-4C6B-91E3-11217F89A851}"/>
              </a:ext>
            </a:extLst>
          </p:cNvPr>
          <p:cNvSpPr>
            <a:spLocks noGrp="1"/>
          </p:cNvSpPr>
          <p:nvPr>
            <p:ph type="sldNum" sz="quarter" idx="12"/>
          </p:nvPr>
        </p:nvSpPr>
        <p:spPr>
          <a:xfrm>
            <a:off x="9113838" y="6356350"/>
            <a:ext cx="2743200" cy="365125"/>
          </a:xfrm>
          <a:prstGeom prst="rect">
            <a:avLst/>
          </a:prstGeom>
        </p:spPr>
        <p:txBody>
          <a:bodyPr/>
          <a:lstStyle>
            <a:lvl1pPr>
              <a:defRPr sz="1200">
                <a:solidFill>
                  <a:srgbClr val="595959"/>
                </a:solidFill>
              </a:defRPr>
            </a:lvl1pPr>
          </a:lstStyle>
          <a:p>
            <a:fld id="{E541A8F5-7967-4FE2-B860-894CD6FB1340}" type="slidenum">
              <a:rPr lang="sv-SE" smtClean="0"/>
              <a:pPr/>
              <a:t>‹#›</a:t>
            </a:fld>
            <a:endParaRPr lang="sv-SE" dirty="0"/>
          </a:p>
        </p:txBody>
      </p:sp>
    </p:spTree>
    <p:extLst>
      <p:ext uri="{BB962C8B-B14F-4D97-AF65-F5344CB8AC3E}">
        <p14:creationId xmlns:p14="http://schemas.microsoft.com/office/powerpoint/2010/main" val="2762740617"/>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extLst>
    <p:ext uri="{DCECCB84-F9BA-43D5-87BE-67443E8EF086}">
      <p15:sldGuideLst xmlns:p15="http://schemas.microsoft.com/office/powerpoint/2012/main">
        <p15:guide id="1" pos="7469">
          <p15:clr>
            <a:srgbClr val="FBAE40"/>
          </p15:clr>
        </p15:guide>
        <p15:guide id="2" orient="horz" pos="116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ubrik, text,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F5936E-910E-4353-B061-553450E57C4A}"/>
              </a:ext>
            </a:extLst>
          </p:cNvPr>
          <p:cNvSpPr>
            <a:spLocks noGrp="1"/>
          </p:cNvSpPr>
          <p:nvPr>
            <p:ph type="title" hasCustomPrompt="1"/>
          </p:nvPr>
        </p:nvSpPr>
        <p:spPr>
          <a:xfrm>
            <a:off x="838200" y="736601"/>
            <a:ext cx="5591175" cy="787400"/>
          </a:xfrm>
          <a:prstGeom prst="rect">
            <a:avLst/>
          </a:prstGeom>
        </p:spPr>
        <p:txBody>
          <a:bodyPr anchor="t" anchorCtr="0">
            <a:noAutofit/>
          </a:bodyPr>
          <a:lstStyle>
            <a:lvl1pPr>
              <a:defRPr sz="4000" b="1">
                <a:solidFill>
                  <a:schemeClr val="accent5"/>
                </a:solidFill>
              </a:defRPr>
            </a:lvl1pPr>
          </a:lstStyle>
          <a:p>
            <a:r>
              <a:rPr lang="sv-SE" dirty="0"/>
              <a:t>Skriv rubrik här</a:t>
            </a:r>
          </a:p>
        </p:txBody>
      </p:sp>
      <p:sp>
        <p:nvSpPr>
          <p:cNvPr id="22" name="Platshållare för text 21">
            <a:extLst>
              <a:ext uri="{FF2B5EF4-FFF2-40B4-BE49-F238E27FC236}">
                <a16:creationId xmlns:a16="http://schemas.microsoft.com/office/drawing/2014/main" id="{EA193844-F090-4300-9C20-94CE3D66DF13}"/>
              </a:ext>
            </a:extLst>
          </p:cNvPr>
          <p:cNvSpPr>
            <a:spLocks noGrp="1"/>
          </p:cNvSpPr>
          <p:nvPr>
            <p:ph type="body" sz="quarter" idx="13" hasCustomPrompt="1"/>
          </p:nvPr>
        </p:nvSpPr>
        <p:spPr>
          <a:xfrm>
            <a:off x="838200" y="1806575"/>
            <a:ext cx="5591174" cy="4229100"/>
          </a:xfrm>
          <a:prstGeom prst="rect">
            <a:avLst/>
          </a:prstGeom>
        </p:spPr>
        <p:txBody>
          <a:bodyPr/>
          <a:lstStyle>
            <a:lvl1pPr marL="228600" indent="-228600">
              <a:lnSpc>
                <a:spcPts val="2400"/>
              </a:lnSpc>
              <a:spcBef>
                <a:spcPts val="1000"/>
              </a:spcBef>
              <a:buClr>
                <a:schemeClr val="accent6"/>
              </a:buClr>
              <a:buSzPct val="100000"/>
              <a:buFont typeface="Arial" panose="020B0604020202020204" pitchFamily="34" charset="0"/>
              <a:buChar char="•"/>
              <a:defRPr sz="1800"/>
            </a:lvl1pPr>
            <a:lvl2pPr marL="468000" indent="-216000">
              <a:lnSpc>
                <a:spcPts val="2400"/>
              </a:lnSpc>
              <a:spcBef>
                <a:spcPts val="1000"/>
              </a:spcBef>
              <a:buClr>
                <a:schemeClr val="tx1"/>
              </a:buClr>
              <a:buFont typeface="Arial" panose="020B0604020202020204" pitchFamily="34" charset="0"/>
              <a:buChar char="–"/>
              <a:defRPr sz="1800"/>
            </a:lvl2pPr>
            <a:lvl3pPr>
              <a:lnSpc>
                <a:spcPts val="2400"/>
              </a:lnSpc>
              <a:spcBef>
                <a:spcPts val="1000"/>
              </a:spcBef>
              <a:buClr>
                <a:schemeClr val="accent6"/>
              </a:buClr>
              <a:defRPr sz="1800"/>
            </a:lvl3pPr>
            <a:lvl4pPr>
              <a:lnSpc>
                <a:spcPts val="2400"/>
              </a:lnSpc>
              <a:spcBef>
                <a:spcPts val="1000"/>
              </a:spcBef>
              <a:buClr>
                <a:schemeClr val="accent6"/>
              </a:buClr>
              <a:defRPr/>
            </a:lvl4pPr>
            <a:lvl5pPr marL="2057400" indent="-228600">
              <a:lnSpc>
                <a:spcPts val="2400"/>
              </a:lnSpc>
              <a:spcBef>
                <a:spcPts val="1000"/>
              </a:spcBef>
              <a:buClr>
                <a:schemeClr val="accent6"/>
              </a:buClr>
              <a:buFont typeface="Arial" panose="020B0604020202020204" pitchFamily="34" charset="0"/>
              <a:buChar char="•"/>
              <a:defRPr/>
            </a:lvl5pPr>
          </a:lstStyle>
          <a:p>
            <a:pPr lvl="0"/>
            <a:r>
              <a:rPr lang="sv-SE" dirty="0"/>
              <a:t>Skriv punktlista för första nivån här</a:t>
            </a:r>
          </a:p>
          <a:p>
            <a:pPr lvl="1"/>
            <a:r>
              <a:rPr lang="sv-SE" dirty="0"/>
              <a:t>Skriv punktlista för andra nivån här</a:t>
            </a:r>
          </a:p>
          <a:p>
            <a:pPr lvl="2"/>
            <a:r>
              <a:rPr lang="sv-SE" dirty="0"/>
              <a:t>Nivå tre</a:t>
            </a:r>
          </a:p>
          <a:p>
            <a:pPr lvl="3"/>
            <a:r>
              <a:rPr lang="sv-SE" dirty="0"/>
              <a:t>Nivå fyra</a:t>
            </a:r>
          </a:p>
          <a:p>
            <a:pPr lvl="4"/>
            <a:r>
              <a:rPr lang="sv-SE" dirty="0"/>
              <a:t>Nivå fem</a:t>
            </a:r>
          </a:p>
        </p:txBody>
      </p:sp>
      <p:sp>
        <p:nvSpPr>
          <p:cNvPr id="12" name="Platshållare för bild 11">
            <a:extLst>
              <a:ext uri="{FF2B5EF4-FFF2-40B4-BE49-F238E27FC236}">
                <a16:creationId xmlns:a16="http://schemas.microsoft.com/office/drawing/2014/main" id="{16EFEED0-7FE9-4BA7-87AD-7B9D6D4C34D5}"/>
              </a:ext>
            </a:extLst>
          </p:cNvPr>
          <p:cNvSpPr>
            <a:spLocks noGrp="1"/>
          </p:cNvSpPr>
          <p:nvPr>
            <p:ph type="pic" sz="quarter" idx="14" hasCustomPrompt="1"/>
          </p:nvPr>
        </p:nvSpPr>
        <p:spPr>
          <a:xfrm>
            <a:off x="6600826" y="736601"/>
            <a:ext cx="5591174" cy="4384674"/>
          </a:xfrm>
          <a:prstGeom prst="rect">
            <a:avLst/>
          </a:prstGeom>
        </p:spPr>
        <p:txBody>
          <a:bodyPr>
            <a:normAutofit/>
          </a:bodyPr>
          <a:lstStyle>
            <a:lvl1pPr marL="0" indent="0">
              <a:buNone/>
              <a:defRPr sz="1800"/>
            </a:lvl1pPr>
          </a:lstStyle>
          <a:p>
            <a:r>
              <a:rPr lang="en-US" dirty="0"/>
              <a:t>Dra </a:t>
            </a:r>
            <a:r>
              <a:rPr lang="en-US" dirty="0" err="1"/>
              <a:t>en</a:t>
            </a:r>
            <a:r>
              <a:rPr lang="en-US" dirty="0"/>
              <a:t> </a:t>
            </a:r>
            <a:r>
              <a:rPr lang="en-US" dirty="0" err="1"/>
              <a:t>bild</a:t>
            </a:r>
            <a:r>
              <a:rPr lang="en-US" dirty="0"/>
              <a:t> hit, </a:t>
            </a:r>
            <a:r>
              <a:rPr lang="en-US" dirty="0" err="1"/>
              <a:t>eller</a:t>
            </a:r>
            <a:r>
              <a:rPr lang="en-US" dirty="0"/>
              <a:t> </a:t>
            </a:r>
            <a:r>
              <a:rPr lang="en-US" dirty="0" err="1"/>
              <a:t>klicka</a:t>
            </a:r>
            <a:r>
              <a:rPr lang="en-US" dirty="0"/>
              <a:t> </a:t>
            </a:r>
            <a:r>
              <a:rPr lang="en-US" dirty="0" err="1"/>
              <a:t>på</a:t>
            </a:r>
            <a:r>
              <a:rPr lang="en-US" dirty="0"/>
              <a:t> </a:t>
            </a:r>
            <a:r>
              <a:rPr lang="en-US" dirty="0" err="1"/>
              <a:t>ikonen</a:t>
            </a:r>
            <a:r>
              <a:rPr lang="en-US" dirty="0"/>
              <a:t> </a:t>
            </a:r>
            <a:r>
              <a:rPr lang="en-US" dirty="0" err="1"/>
              <a:t>nedan</a:t>
            </a:r>
            <a:endParaRPr lang="sv-SE" dirty="0"/>
          </a:p>
        </p:txBody>
      </p:sp>
      <p:sp>
        <p:nvSpPr>
          <p:cNvPr id="8" name="Platshållare för datum 3">
            <a:extLst>
              <a:ext uri="{FF2B5EF4-FFF2-40B4-BE49-F238E27FC236}">
                <a16:creationId xmlns:a16="http://schemas.microsoft.com/office/drawing/2014/main" id="{A96B7CFA-538A-4C90-ABCD-4485056494C5}"/>
              </a:ext>
            </a:extLst>
          </p:cNvPr>
          <p:cNvSpPr>
            <a:spLocks noGrp="1"/>
          </p:cNvSpPr>
          <p:nvPr>
            <p:ph type="dt" sz="half" idx="10"/>
          </p:nvPr>
        </p:nvSpPr>
        <p:spPr>
          <a:xfrm>
            <a:off x="838200" y="6356350"/>
            <a:ext cx="2743200" cy="365125"/>
          </a:xfrm>
          <a:prstGeom prst="rect">
            <a:avLst/>
          </a:prstGeom>
        </p:spPr>
        <p:txBody>
          <a:bodyPr/>
          <a:lstStyle>
            <a:lvl1pPr>
              <a:defRPr sz="1200">
                <a:solidFill>
                  <a:srgbClr val="595959"/>
                </a:solidFill>
              </a:defRPr>
            </a:lvl1pPr>
          </a:lstStyle>
          <a:p>
            <a:fld id="{4B4FA45B-1015-1C45-8903-9451FDAC86B0}" type="datetime1">
              <a:rPr lang="sv-SE" smtClean="0"/>
              <a:t>2022-01-27</a:t>
            </a:fld>
            <a:endParaRPr lang="sv-SE" dirty="0"/>
          </a:p>
        </p:txBody>
      </p:sp>
      <p:sp>
        <p:nvSpPr>
          <p:cNvPr id="9" name="Platshållare för sidfot 4">
            <a:extLst>
              <a:ext uri="{FF2B5EF4-FFF2-40B4-BE49-F238E27FC236}">
                <a16:creationId xmlns:a16="http://schemas.microsoft.com/office/drawing/2014/main" id="{4FD3C38F-55C4-47F1-B79A-64A98C7F6A5C}"/>
              </a:ext>
            </a:extLst>
          </p:cNvPr>
          <p:cNvSpPr>
            <a:spLocks noGrp="1"/>
          </p:cNvSpPr>
          <p:nvPr>
            <p:ph type="ftr" sz="quarter" idx="11"/>
          </p:nvPr>
        </p:nvSpPr>
        <p:spPr>
          <a:xfrm>
            <a:off x="4038600" y="6356350"/>
            <a:ext cx="4114800" cy="365125"/>
          </a:xfrm>
          <a:prstGeom prst="rect">
            <a:avLst/>
          </a:prstGeom>
        </p:spPr>
        <p:txBody>
          <a:bodyPr/>
          <a:lstStyle>
            <a:lvl1pPr>
              <a:defRPr sz="1200">
                <a:solidFill>
                  <a:srgbClr val="595959"/>
                </a:solidFill>
              </a:defRPr>
            </a:lvl1pPr>
          </a:lstStyle>
          <a:p>
            <a:endParaRPr lang="sv-SE" dirty="0"/>
          </a:p>
        </p:txBody>
      </p:sp>
      <p:sp>
        <p:nvSpPr>
          <p:cNvPr id="10" name="Platshållare för bildnummer 5">
            <a:extLst>
              <a:ext uri="{FF2B5EF4-FFF2-40B4-BE49-F238E27FC236}">
                <a16:creationId xmlns:a16="http://schemas.microsoft.com/office/drawing/2014/main" id="{523CE5EE-C194-4F44-9B15-001C9D87B84C}"/>
              </a:ext>
            </a:extLst>
          </p:cNvPr>
          <p:cNvSpPr>
            <a:spLocks noGrp="1"/>
          </p:cNvSpPr>
          <p:nvPr>
            <p:ph type="sldNum" sz="quarter" idx="12"/>
          </p:nvPr>
        </p:nvSpPr>
        <p:spPr>
          <a:xfrm>
            <a:off x="9113838" y="6356350"/>
            <a:ext cx="2743200" cy="365125"/>
          </a:xfrm>
          <a:prstGeom prst="rect">
            <a:avLst/>
          </a:prstGeom>
        </p:spPr>
        <p:txBody>
          <a:bodyPr/>
          <a:lstStyle>
            <a:lvl1pPr>
              <a:defRPr sz="1200">
                <a:solidFill>
                  <a:srgbClr val="595959"/>
                </a:solidFill>
              </a:defRPr>
            </a:lvl1pPr>
          </a:lstStyle>
          <a:p>
            <a:fld id="{E541A8F5-7967-4FE2-B860-894CD6FB1340}" type="slidenum">
              <a:rPr lang="sv-SE" smtClean="0"/>
              <a:pPr/>
              <a:t>‹#›</a:t>
            </a:fld>
            <a:endParaRPr lang="sv-SE" dirty="0"/>
          </a:p>
        </p:txBody>
      </p:sp>
    </p:spTree>
    <p:extLst>
      <p:ext uri="{BB962C8B-B14F-4D97-AF65-F5344CB8AC3E}">
        <p14:creationId xmlns:p14="http://schemas.microsoft.com/office/powerpoint/2010/main" val="164774395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extLst>
    <p:ext uri="{DCECCB84-F9BA-43D5-87BE-67443E8EF086}">
      <p15:sldGuideLst xmlns:p15="http://schemas.microsoft.com/office/powerpoint/2012/main">
        <p15:guide id="1" pos="7469">
          <p15:clr>
            <a:srgbClr val="FBAE40"/>
          </p15:clr>
        </p15:guide>
        <p15:guide id="2" orient="horz" pos="3226">
          <p15:clr>
            <a:srgbClr val="FBAE40"/>
          </p15:clr>
        </p15:guide>
        <p15:guide id="3" pos="415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ubrik, innehåll,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F5936E-910E-4353-B061-553450E57C4A}"/>
              </a:ext>
            </a:extLst>
          </p:cNvPr>
          <p:cNvSpPr>
            <a:spLocks noGrp="1"/>
          </p:cNvSpPr>
          <p:nvPr>
            <p:ph type="title" hasCustomPrompt="1"/>
          </p:nvPr>
        </p:nvSpPr>
        <p:spPr>
          <a:xfrm>
            <a:off x="838200" y="736601"/>
            <a:ext cx="10589821" cy="1266822"/>
          </a:xfrm>
          <a:prstGeom prst="rect">
            <a:avLst/>
          </a:prstGeom>
        </p:spPr>
        <p:txBody>
          <a:bodyPr anchor="t" anchorCtr="0">
            <a:noAutofit/>
          </a:bodyPr>
          <a:lstStyle>
            <a:lvl1pPr>
              <a:defRPr sz="4000" b="1">
                <a:solidFill>
                  <a:schemeClr val="accent5"/>
                </a:solidFill>
              </a:defRPr>
            </a:lvl1pPr>
          </a:lstStyle>
          <a:p>
            <a:r>
              <a:rPr lang="sv-SE" dirty="0"/>
              <a:t>Skriv rubrik här</a:t>
            </a:r>
            <a:br>
              <a:rPr lang="sv-SE" dirty="0"/>
            </a:br>
            <a:r>
              <a:rPr lang="sv-SE" dirty="0"/>
              <a:t>med plats för två rader</a:t>
            </a:r>
          </a:p>
        </p:txBody>
      </p:sp>
      <p:sp>
        <p:nvSpPr>
          <p:cNvPr id="10" name="Platshållare för innehåll 9">
            <a:extLst>
              <a:ext uri="{FF2B5EF4-FFF2-40B4-BE49-F238E27FC236}">
                <a16:creationId xmlns:a16="http://schemas.microsoft.com/office/drawing/2014/main" id="{7BA38D83-141C-4C62-A7AC-A12C26C23520}"/>
              </a:ext>
            </a:extLst>
          </p:cNvPr>
          <p:cNvSpPr>
            <a:spLocks noGrp="1"/>
          </p:cNvSpPr>
          <p:nvPr>
            <p:ph sz="quarter" idx="13" hasCustomPrompt="1"/>
          </p:nvPr>
        </p:nvSpPr>
        <p:spPr>
          <a:xfrm>
            <a:off x="838200" y="2095500"/>
            <a:ext cx="5133975" cy="4025900"/>
          </a:xfrm>
          <a:prstGeom prst="rect">
            <a:avLst/>
          </a:prstGeom>
        </p:spPr>
        <p:txBody>
          <a:bodyPr/>
          <a:lstStyle>
            <a:lvl1pPr>
              <a:lnSpc>
                <a:spcPts val="2400"/>
              </a:lnSpc>
              <a:spcBef>
                <a:spcPts val="1000"/>
              </a:spcBef>
              <a:buClr>
                <a:schemeClr val="accent6"/>
              </a:buClr>
              <a:defRPr sz="1800"/>
            </a:lvl1pPr>
            <a:lvl2pPr marL="685800" indent="-228600">
              <a:lnSpc>
                <a:spcPts val="2400"/>
              </a:lnSpc>
              <a:spcBef>
                <a:spcPts val="1000"/>
              </a:spcBef>
              <a:buFont typeface="Arial" panose="020B0604020202020204" pitchFamily="34" charset="0"/>
              <a:buChar char="–"/>
              <a:defRPr sz="1800" baseline="0"/>
            </a:lvl2pPr>
            <a:lvl3pPr>
              <a:lnSpc>
                <a:spcPts val="2400"/>
              </a:lnSpc>
              <a:spcBef>
                <a:spcPts val="1000"/>
              </a:spcBef>
              <a:buClr>
                <a:schemeClr val="accent6"/>
              </a:buClr>
              <a:defRPr sz="1800"/>
            </a:lvl3pPr>
            <a:lvl4pPr>
              <a:lnSpc>
                <a:spcPts val="2400"/>
              </a:lnSpc>
              <a:spcBef>
                <a:spcPts val="1000"/>
              </a:spcBef>
              <a:buClr>
                <a:schemeClr val="accent6"/>
              </a:buClr>
              <a:defRPr/>
            </a:lvl4pPr>
            <a:lvl5pPr>
              <a:lnSpc>
                <a:spcPts val="2400"/>
              </a:lnSpc>
              <a:spcBef>
                <a:spcPts val="1000"/>
              </a:spcBef>
              <a:buClr>
                <a:schemeClr val="accent6"/>
              </a:buClr>
              <a:defRPr/>
            </a:lvl5pPr>
          </a:lstStyle>
          <a:p>
            <a:pPr lvl="0"/>
            <a:r>
              <a:rPr lang="sv-SE" dirty="0"/>
              <a:t>Skriv punktlista för första nivån här</a:t>
            </a:r>
          </a:p>
          <a:p>
            <a:pPr lvl="1"/>
            <a:r>
              <a:rPr lang="sv-SE" dirty="0"/>
              <a:t>Skriv punktlista för andra nivån här</a:t>
            </a:r>
          </a:p>
          <a:p>
            <a:pPr lvl="2"/>
            <a:r>
              <a:rPr lang="sv-SE" dirty="0"/>
              <a:t>Nivå tre</a:t>
            </a:r>
          </a:p>
          <a:p>
            <a:pPr lvl="3"/>
            <a:r>
              <a:rPr lang="sv-SE" dirty="0"/>
              <a:t>Nivå fyra</a:t>
            </a:r>
          </a:p>
          <a:p>
            <a:pPr lvl="4"/>
            <a:r>
              <a:rPr lang="sv-SE" dirty="0"/>
              <a:t>Nivå fem</a:t>
            </a:r>
          </a:p>
        </p:txBody>
      </p:sp>
      <p:sp>
        <p:nvSpPr>
          <p:cNvPr id="14" name="Platshållare för innehåll 9">
            <a:extLst>
              <a:ext uri="{FF2B5EF4-FFF2-40B4-BE49-F238E27FC236}">
                <a16:creationId xmlns:a16="http://schemas.microsoft.com/office/drawing/2014/main" id="{0FB31599-C149-4C34-96FC-65CFBB798400}"/>
              </a:ext>
            </a:extLst>
          </p:cNvPr>
          <p:cNvSpPr>
            <a:spLocks noGrp="1"/>
          </p:cNvSpPr>
          <p:nvPr>
            <p:ph sz="quarter" idx="14" hasCustomPrompt="1"/>
          </p:nvPr>
        </p:nvSpPr>
        <p:spPr>
          <a:xfrm>
            <a:off x="6219826" y="2106721"/>
            <a:ext cx="5208196" cy="4025900"/>
          </a:xfrm>
          <a:prstGeom prst="rect">
            <a:avLst/>
          </a:prstGeom>
        </p:spPr>
        <p:txBody>
          <a:bodyPr/>
          <a:lstStyle>
            <a:lvl1pPr>
              <a:lnSpc>
                <a:spcPts val="2400"/>
              </a:lnSpc>
              <a:spcBef>
                <a:spcPts val="1000"/>
              </a:spcBef>
              <a:buClr>
                <a:schemeClr val="accent6"/>
              </a:buClr>
              <a:defRPr sz="1800"/>
            </a:lvl1pPr>
            <a:lvl2pPr marL="685800" indent="-228600">
              <a:lnSpc>
                <a:spcPts val="2400"/>
              </a:lnSpc>
              <a:spcBef>
                <a:spcPts val="1000"/>
              </a:spcBef>
              <a:buFont typeface="Arial" panose="020B0604020202020204" pitchFamily="34" charset="0"/>
              <a:buChar char="–"/>
              <a:defRPr sz="1800" baseline="0"/>
            </a:lvl2pPr>
            <a:lvl3pPr>
              <a:lnSpc>
                <a:spcPts val="2400"/>
              </a:lnSpc>
              <a:spcBef>
                <a:spcPts val="1000"/>
              </a:spcBef>
              <a:buClr>
                <a:schemeClr val="accent6"/>
              </a:buClr>
              <a:defRPr sz="1800"/>
            </a:lvl3pPr>
            <a:lvl4pPr>
              <a:lnSpc>
                <a:spcPts val="2400"/>
              </a:lnSpc>
              <a:spcBef>
                <a:spcPts val="1000"/>
              </a:spcBef>
              <a:buClr>
                <a:schemeClr val="accent6"/>
              </a:buClr>
              <a:defRPr/>
            </a:lvl4pPr>
            <a:lvl5pPr>
              <a:lnSpc>
                <a:spcPts val="2400"/>
              </a:lnSpc>
              <a:spcBef>
                <a:spcPts val="1000"/>
              </a:spcBef>
              <a:buClr>
                <a:schemeClr val="accent6"/>
              </a:buClr>
              <a:defRPr/>
            </a:lvl5pPr>
          </a:lstStyle>
          <a:p>
            <a:pPr lvl="0"/>
            <a:r>
              <a:rPr lang="sv-SE" dirty="0"/>
              <a:t>Skriv punktlista för första nivån här</a:t>
            </a:r>
          </a:p>
          <a:p>
            <a:pPr lvl="1"/>
            <a:r>
              <a:rPr lang="sv-SE" dirty="0"/>
              <a:t>Skriv punktlista för andra nivån här</a:t>
            </a:r>
          </a:p>
          <a:p>
            <a:pPr lvl="2"/>
            <a:r>
              <a:rPr lang="sv-SE" dirty="0"/>
              <a:t>Nivå tre</a:t>
            </a:r>
          </a:p>
          <a:p>
            <a:pPr lvl="3"/>
            <a:r>
              <a:rPr lang="sv-SE" dirty="0"/>
              <a:t>Nivå fyra</a:t>
            </a:r>
          </a:p>
          <a:p>
            <a:pPr lvl="4"/>
            <a:r>
              <a:rPr lang="sv-SE" dirty="0"/>
              <a:t>Nivå fem</a:t>
            </a:r>
          </a:p>
        </p:txBody>
      </p:sp>
      <p:sp>
        <p:nvSpPr>
          <p:cNvPr id="8" name="Platshållare för datum 3">
            <a:extLst>
              <a:ext uri="{FF2B5EF4-FFF2-40B4-BE49-F238E27FC236}">
                <a16:creationId xmlns:a16="http://schemas.microsoft.com/office/drawing/2014/main" id="{5E5F5A30-79A5-486E-8384-5EE573354E4C}"/>
              </a:ext>
            </a:extLst>
          </p:cNvPr>
          <p:cNvSpPr>
            <a:spLocks noGrp="1"/>
          </p:cNvSpPr>
          <p:nvPr>
            <p:ph type="dt" sz="half" idx="10"/>
          </p:nvPr>
        </p:nvSpPr>
        <p:spPr>
          <a:xfrm>
            <a:off x="838200" y="6356350"/>
            <a:ext cx="2743200" cy="365125"/>
          </a:xfrm>
          <a:prstGeom prst="rect">
            <a:avLst/>
          </a:prstGeom>
        </p:spPr>
        <p:txBody>
          <a:bodyPr/>
          <a:lstStyle>
            <a:lvl1pPr>
              <a:defRPr sz="1200">
                <a:solidFill>
                  <a:srgbClr val="595959"/>
                </a:solidFill>
              </a:defRPr>
            </a:lvl1pPr>
          </a:lstStyle>
          <a:p>
            <a:fld id="{8A852D7C-B013-D943-BEDB-53FBD5368A0E}" type="datetime1">
              <a:rPr lang="sv-SE" smtClean="0"/>
              <a:t>2022-01-27</a:t>
            </a:fld>
            <a:endParaRPr lang="sv-SE" dirty="0"/>
          </a:p>
        </p:txBody>
      </p:sp>
      <p:sp>
        <p:nvSpPr>
          <p:cNvPr id="9" name="Platshållare för sidfot 4">
            <a:extLst>
              <a:ext uri="{FF2B5EF4-FFF2-40B4-BE49-F238E27FC236}">
                <a16:creationId xmlns:a16="http://schemas.microsoft.com/office/drawing/2014/main" id="{173512AE-92BA-427E-BEAF-EC8744363AD4}"/>
              </a:ext>
            </a:extLst>
          </p:cNvPr>
          <p:cNvSpPr>
            <a:spLocks noGrp="1"/>
          </p:cNvSpPr>
          <p:nvPr>
            <p:ph type="ftr" sz="quarter" idx="11"/>
          </p:nvPr>
        </p:nvSpPr>
        <p:spPr>
          <a:xfrm>
            <a:off x="4038600" y="6356350"/>
            <a:ext cx="4114800" cy="365125"/>
          </a:xfrm>
          <a:prstGeom prst="rect">
            <a:avLst/>
          </a:prstGeom>
        </p:spPr>
        <p:txBody>
          <a:bodyPr/>
          <a:lstStyle>
            <a:lvl1pPr>
              <a:defRPr sz="1200">
                <a:solidFill>
                  <a:srgbClr val="595959"/>
                </a:solidFill>
              </a:defRPr>
            </a:lvl1pPr>
          </a:lstStyle>
          <a:p>
            <a:endParaRPr lang="sv-SE" dirty="0"/>
          </a:p>
        </p:txBody>
      </p:sp>
      <p:sp>
        <p:nvSpPr>
          <p:cNvPr id="11" name="Platshållare för bildnummer 5">
            <a:extLst>
              <a:ext uri="{FF2B5EF4-FFF2-40B4-BE49-F238E27FC236}">
                <a16:creationId xmlns:a16="http://schemas.microsoft.com/office/drawing/2014/main" id="{22B326AC-2F1F-4FDE-AC27-4069C691BEF9}"/>
              </a:ext>
            </a:extLst>
          </p:cNvPr>
          <p:cNvSpPr>
            <a:spLocks noGrp="1"/>
          </p:cNvSpPr>
          <p:nvPr>
            <p:ph type="sldNum" sz="quarter" idx="12"/>
          </p:nvPr>
        </p:nvSpPr>
        <p:spPr>
          <a:xfrm>
            <a:off x="9113838" y="6356350"/>
            <a:ext cx="2743200" cy="365125"/>
          </a:xfrm>
          <a:prstGeom prst="rect">
            <a:avLst/>
          </a:prstGeom>
        </p:spPr>
        <p:txBody>
          <a:bodyPr/>
          <a:lstStyle>
            <a:lvl1pPr>
              <a:defRPr sz="1200">
                <a:solidFill>
                  <a:srgbClr val="595959"/>
                </a:solidFill>
              </a:defRPr>
            </a:lvl1pPr>
          </a:lstStyle>
          <a:p>
            <a:fld id="{E541A8F5-7967-4FE2-B860-894CD6FB1340}" type="slidenum">
              <a:rPr lang="sv-SE" smtClean="0"/>
              <a:pPr/>
              <a:t>‹#›</a:t>
            </a:fld>
            <a:endParaRPr lang="sv-SE" dirty="0"/>
          </a:p>
        </p:txBody>
      </p:sp>
    </p:spTree>
    <p:extLst>
      <p:ext uri="{BB962C8B-B14F-4D97-AF65-F5344CB8AC3E}">
        <p14:creationId xmlns:p14="http://schemas.microsoft.com/office/powerpoint/2010/main" val="127290045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extLst>
    <p:ext uri="{DCECCB84-F9BA-43D5-87BE-67443E8EF086}">
      <p15:sldGuideLst xmlns:p15="http://schemas.microsoft.com/office/powerpoint/2012/main">
        <p15:guide id="1" pos="7197">
          <p15:clr>
            <a:srgbClr val="FBAE40"/>
          </p15:clr>
        </p15:guide>
        <p15:guide id="2" orient="horz" pos="3226">
          <p15:clr>
            <a:srgbClr val="FBAE40"/>
          </p15:clr>
        </p15:guide>
        <p15:guide id="3"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m med logo">
    <p:spTree>
      <p:nvGrpSpPr>
        <p:cNvPr id="1" name=""/>
        <p:cNvGrpSpPr/>
        <p:nvPr/>
      </p:nvGrpSpPr>
      <p:grpSpPr>
        <a:xfrm>
          <a:off x="0" y="0"/>
          <a:ext cx="0" cy="0"/>
          <a:chOff x="0" y="0"/>
          <a:chExt cx="0" cy="0"/>
        </a:xfrm>
      </p:grpSpPr>
      <p:sp>
        <p:nvSpPr>
          <p:cNvPr id="7" name="Platshållare för datum 3">
            <a:extLst>
              <a:ext uri="{FF2B5EF4-FFF2-40B4-BE49-F238E27FC236}">
                <a16:creationId xmlns:a16="http://schemas.microsoft.com/office/drawing/2014/main" id="{679C56E7-82AB-4922-ACC6-DB93CF3145EE}"/>
              </a:ext>
            </a:extLst>
          </p:cNvPr>
          <p:cNvSpPr>
            <a:spLocks noGrp="1"/>
          </p:cNvSpPr>
          <p:nvPr>
            <p:ph type="dt" sz="half" idx="10"/>
          </p:nvPr>
        </p:nvSpPr>
        <p:spPr>
          <a:xfrm>
            <a:off x="838200" y="6356350"/>
            <a:ext cx="2743200" cy="365125"/>
          </a:xfrm>
          <a:prstGeom prst="rect">
            <a:avLst/>
          </a:prstGeom>
        </p:spPr>
        <p:txBody>
          <a:bodyPr/>
          <a:lstStyle>
            <a:lvl1pPr>
              <a:defRPr sz="1200">
                <a:solidFill>
                  <a:srgbClr val="595959"/>
                </a:solidFill>
              </a:defRPr>
            </a:lvl1pPr>
          </a:lstStyle>
          <a:p>
            <a:fld id="{9B55ED94-379B-FD4D-AE43-B4F49132E335}" type="datetime1">
              <a:rPr lang="sv-SE" smtClean="0"/>
              <a:t>2022-01-27</a:t>
            </a:fld>
            <a:endParaRPr lang="sv-SE" dirty="0"/>
          </a:p>
        </p:txBody>
      </p:sp>
      <p:sp>
        <p:nvSpPr>
          <p:cNvPr id="8" name="Platshållare för sidfot 4">
            <a:extLst>
              <a:ext uri="{FF2B5EF4-FFF2-40B4-BE49-F238E27FC236}">
                <a16:creationId xmlns:a16="http://schemas.microsoft.com/office/drawing/2014/main" id="{8C20DEBF-CD8E-4DFC-8ED1-4A480A31CF06}"/>
              </a:ext>
            </a:extLst>
          </p:cNvPr>
          <p:cNvSpPr>
            <a:spLocks noGrp="1"/>
          </p:cNvSpPr>
          <p:nvPr>
            <p:ph type="ftr" sz="quarter" idx="11"/>
          </p:nvPr>
        </p:nvSpPr>
        <p:spPr>
          <a:xfrm>
            <a:off x="4038600" y="6356350"/>
            <a:ext cx="4114800" cy="365125"/>
          </a:xfrm>
          <a:prstGeom prst="rect">
            <a:avLst/>
          </a:prstGeom>
        </p:spPr>
        <p:txBody>
          <a:bodyPr/>
          <a:lstStyle>
            <a:lvl1pPr>
              <a:defRPr sz="1200">
                <a:solidFill>
                  <a:srgbClr val="595959"/>
                </a:solidFill>
              </a:defRPr>
            </a:lvl1pPr>
          </a:lstStyle>
          <a:p>
            <a:endParaRPr lang="sv-SE" dirty="0"/>
          </a:p>
        </p:txBody>
      </p:sp>
      <p:sp>
        <p:nvSpPr>
          <p:cNvPr id="9" name="Platshållare för bildnummer 5">
            <a:extLst>
              <a:ext uri="{FF2B5EF4-FFF2-40B4-BE49-F238E27FC236}">
                <a16:creationId xmlns:a16="http://schemas.microsoft.com/office/drawing/2014/main" id="{BBBD4592-25F7-42EF-BAA4-1FB9A19B4539}"/>
              </a:ext>
            </a:extLst>
          </p:cNvPr>
          <p:cNvSpPr>
            <a:spLocks noGrp="1"/>
          </p:cNvSpPr>
          <p:nvPr>
            <p:ph type="sldNum" sz="quarter" idx="12"/>
          </p:nvPr>
        </p:nvSpPr>
        <p:spPr>
          <a:xfrm>
            <a:off x="9113838" y="6356350"/>
            <a:ext cx="2743200" cy="365125"/>
          </a:xfrm>
          <a:prstGeom prst="rect">
            <a:avLst/>
          </a:prstGeom>
        </p:spPr>
        <p:txBody>
          <a:bodyPr/>
          <a:lstStyle>
            <a:lvl1pPr>
              <a:defRPr sz="1200">
                <a:solidFill>
                  <a:srgbClr val="595959"/>
                </a:solidFill>
              </a:defRPr>
            </a:lvl1pPr>
          </a:lstStyle>
          <a:p>
            <a:fld id="{E541A8F5-7967-4FE2-B860-894CD6FB1340}" type="slidenum">
              <a:rPr lang="sv-SE" smtClean="0"/>
              <a:pPr/>
              <a:t>‹#›</a:t>
            </a:fld>
            <a:endParaRPr lang="sv-SE" dirty="0"/>
          </a:p>
        </p:txBody>
      </p:sp>
    </p:spTree>
    <p:extLst>
      <p:ext uri="{BB962C8B-B14F-4D97-AF65-F5344CB8AC3E}">
        <p14:creationId xmlns:p14="http://schemas.microsoft.com/office/powerpoint/2010/main" val="135710765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extLst>
    <p:ext uri="{DCECCB84-F9BA-43D5-87BE-67443E8EF086}">
      <p15:sldGuideLst xmlns:p15="http://schemas.microsoft.com/office/powerpoint/2012/main">
        <p15:guide id="1" pos="746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Tom utan logo">
    <p:spTree>
      <p:nvGrpSpPr>
        <p:cNvPr id="1" name=""/>
        <p:cNvGrpSpPr/>
        <p:nvPr/>
      </p:nvGrpSpPr>
      <p:grpSpPr>
        <a:xfrm>
          <a:off x="0" y="0"/>
          <a:ext cx="0" cy="0"/>
          <a:chOff x="0" y="0"/>
          <a:chExt cx="0" cy="0"/>
        </a:xfrm>
      </p:grpSpPr>
      <p:sp>
        <p:nvSpPr>
          <p:cNvPr id="6" name="Platshållare för datum 3">
            <a:extLst>
              <a:ext uri="{FF2B5EF4-FFF2-40B4-BE49-F238E27FC236}">
                <a16:creationId xmlns:a16="http://schemas.microsoft.com/office/drawing/2014/main" id="{EBB1C809-7BC7-4DD5-902D-A413C7EC511D}"/>
              </a:ext>
            </a:extLst>
          </p:cNvPr>
          <p:cNvSpPr>
            <a:spLocks noGrp="1"/>
          </p:cNvSpPr>
          <p:nvPr>
            <p:ph type="dt" sz="half" idx="10"/>
          </p:nvPr>
        </p:nvSpPr>
        <p:spPr>
          <a:xfrm>
            <a:off x="838200" y="6356350"/>
            <a:ext cx="2743200" cy="365125"/>
          </a:xfrm>
          <a:prstGeom prst="rect">
            <a:avLst/>
          </a:prstGeom>
        </p:spPr>
        <p:txBody>
          <a:bodyPr/>
          <a:lstStyle>
            <a:lvl1pPr>
              <a:defRPr sz="1200">
                <a:solidFill>
                  <a:srgbClr val="595959"/>
                </a:solidFill>
              </a:defRPr>
            </a:lvl1pPr>
          </a:lstStyle>
          <a:p>
            <a:fld id="{8C9E63ED-96D3-AF41-BD49-6C4ECD242E1F}" type="datetime1">
              <a:rPr lang="sv-SE" smtClean="0"/>
              <a:t>2022-01-27</a:t>
            </a:fld>
            <a:endParaRPr lang="sv-SE" dirty="0"/>
          </a:p>
        </p:txBody>
      </p:sp>
      <p:sp>
        <p:nvSpPr>
          <p:cNvPr id="7" name="Platshållare för sidfot 4">
            <a:extLst>
              <a:ext uri="{FF2B5EF4-FFF2-40B4-BE49-F238E27FC236}">
                <a16:creationId xmlns:a16="http://schemas.microsoft.com/office/drawing/2014/main" id="{DD7E4D14-E82D-4B30-B778-1DE4860E5723}"/>
              </a:ext>
            </a:extLst>
          </p:cNvPr>
          <p:cNvSpPr>
            <a:spLocks noGrp="1"/>
          </p:cNvSpPr>
          <p:nvPr>
            <p:ph type="ftr" sz="quarter" idx="11"/>
          </p:nvPr>
        </p:nvSpPr>
        <p:spPr>
          <a:xfrm>
            <a:off x="4038600" y="6356350"/>
            <a:ext cx="4114800" cy="365125"/>
          </a:xfrm>
          <a:prstGeom prst="rect">
            <a:avLst/>
          </a:prstGeom>
        </p:spPr>
        <p:txBody>
          <a:bodyPr/>
          <a:lstStyle>
            <a:lvl1pPr>
              <a:defRPr sz="1200">
                <a:solidFill>
                  <a:srgbClr val="595959"/>
                </a:solidFill>
              </a:defRPr>
            </a:lvl1pPr>
          </a:lstStyle>
          <a:p>
            <a:endParaRPr lang="sv-SE" dirty="0"/>
          </a:p>
        </p:txBody>
      </p:sp>
      <p:sp>
        <p:nvSpPr>
          <p:cNvPr id="8" name="Platshållare för bildnummer 5">
            <a:extLst>
              <a:ext uri="{FF2B5EF4-FFF2-40B4-BE49-F238E27FC236}">
                <a16:creationId xmlns:a16="http://schemas.microsoft.com/office/drawing/2014/main" id="{9CF6A344-490D-4851-AB58-772C75ECEE22}"/>
              </a:ext>
            </a:extLst>
          </p:cNvPr>
          <p:cNvSpPr>
            <a:spLocks noGrp="1"/>
          </p:cNvSpPr>
          <p:nvPr>
            <p:ph type="sldNum" sz="quarter" idx="12"/>
          </p:nvPr>
        </p:nvSpPr>
        <p:spPr>
          <a:xfrm>
            <a:off x="9113838" y="6356350"/>
            <a:ext cx="2743200" cy="365125"/>
          </a:xfrm>
          <a:prstGeom prst="rect">
            <a:avLst/>
          </a:prstGeom>
        </p:spPr>
        <p:txBody>
          <a:bodyPr/>
          <a:lstStyle>
            <a:lvl1pPr>
              <a:defRPr sz="1200">
                <a:solidFill>
                  <a:srgbClr val="595959"/>
                </a:solidFill>
              </a:defRPr>
            </a:lvl1pPr>
          </a:lstStyle>
          <a:p>
            <a:fld id="{E541A8F5-7967-4FE2-B860-894CD6FB1340}" type="slidenum">
              <a:rPr lang="sv-SE" smtClean="0"/>
              <a:pPr/>
              <a:t>‹#›</a:t>
            </a:fld>
            <a:endParaRPr lang="sv-SE" dirty="0"/>
          </a:p>
        </p:txBody>
      </p:sp>
    </p:spTree>
    <p:extLst>
      <p:ext uri="{BB962C8B-B14F-4D97-AF65-F5344CB8AC3E}">
        <p14:creationId xmlns:p14="http://schemas.microsoft.com/office/powerpoint/2010/main" val="2501184847"/>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akgrund, rubrik, ingress">
    <p:bg>
      <p:bgPr>
        <a:solidFill>
          <a:schemeClr val="accent3"/>
        </a:solidFill>
        <a:effectLst/>
      </p:bgPr>
    </p:bg>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A62368BA-F2AF-4679-8EB5-2DE0647DF20D}"/>
              </a:ext>
            </a:extLst>
          </p:cNvPr>
          <p:cNvSpPr>
            <a:spLocks noGrp="1"/>
          </p:cNvSpPr>
          <p:nvPr>
            <p:ph type="ctrTitle" hasCustomPrompt="1"/>
          </p:nvPr>
        </p:nvSpPr>
        <p:spPr>
          <a:xfrm>
            <a:off x="839787" y="1089024"/>
            <a:ext cx="9988551" cy="862721"/>
          </a:xfrm>
          <a:prstGeom prst="rect">
            <a:avLst/>
          </a:prstGeom>
        </p:spPr>
        <p:txBody>
          <a:bodyPr anchor="t" anchorCtr="0">
            <a:normAutofit/>
          </a:bodyPr>
          <a:lstStyle>
            <a:lvl1pPr marL="0" indent="0" algn="l">
              <a:lnSpc>
                <a:spcPct val="90000"/>
              </a:lnSpc>
              <a:defRPr sz="5400" b="1" baseline="0">
                <a:solidFill>
                  <a:schemeClr val="bg1"/>
                </a:solidFill>
              </a:defRPr>
            </a:lvl1pPr>
          </a:lstStyle>
          <a:p>
            <a:r>
              <a:rPr lang="sv-SE" dirty="0"/>
              <a:t>Skriv titel här</a:t>
            </a:r>
          </a:p>
        </p:txBody>
      </p:sp>
      <p:sp>
        <p:nvSpPr>
          <p:cNvPr id="4" name="Platshållare för text 2">
            <a:extLst>
              <a:ext uri="{FF2B5EF4-FFF2-40B4-BE49-F238E27FC236}">
                <a16:creationId xmlns:a16="http://schemas.microsoft.com/office/drawing/2014/main" id="{A17F7B32-AC9B-4804-9856-1FFA57AE6603}"/>
              </a:ext>
            </a:extLst>
          </p:cNvPr>
          <p:cNvSpPr>
            <a:spLocks noGrp="1"/>
          </p:cNvSpPr>
          <p:nvPr>
            <p:ph type="body" sz="quarter" idx="10" hasCustomPrompt="1"/>
          </p:nvPr>
        </p:nvSpPr>
        <p:spPr>
          <a:xfrm>
            <a:off x="839788" y="1951745"/>
            <a:ext cx="9988550" cy="545566"/>
          </a:xfrm>
          <a:prstGeom prst="rect">
            <a:avLst/>
          </a:prstGeom>
        </p:spPr>
        <p:txBody>
          <a:bodyPr/>
          <a:lstStyle>
            <a:lvl1pPr marL="0" indent="0">
              <a:buNone/>
              <a:defRPr sz="3000" b="1">
                <a:solidFill>
                  <a:schemeClr val="bg1"/>
                </a:solidFill>
                <a:latin typeface="Georgia" panose="02040502050405020303" pitchFamily="18" charset="0"/>
                <a:cs typeface="Arial" panose="020B0604020202020204" pitchFamily="34" charset="0"/>
              </a:defRPr>
            </a:lvl1pPr>
          </a:lstStyle>
          <a:p>
            <a:pPr lvl="0"/>
            <a:r>
              <a:rPr lang="sv-SE" dirty="0"/>
              <a:t>– skriv undertitel här</a:t>
            </a:r>
          </a:p>
        </p:txBody>
      </p:sp>
      <p:sp>
        <p:nvSpPr>
          <p:cNvPr id="7" name="Platshållare för text 5">
            <a:extLst>
              <a:ext uri="{FF2B5EF4-FFF2-40B4-BE49-F238E27FC236}">
                <a16:creationId xmlns:a16="http://schemas.microsoft.com/office/drawing/2014/main" id="{EF62F46D-85C7-E14E-9282-9758A0FD385A}"/>
              </a:ext>
            </a:extLst>
          </p:cNvPr>
          <p:cNvSpPr>
            <a:spLocks noGrp="1"/>
          </p:cNvSpPr>
          <p:nvPr>
            <p:ph type="body" sz="quarter" idx="12" hasCustomPrompt="1"/>
          </p:nvPr>
        </p:nvSpPr>
        <p:spPr>
          <a:xfrm>
            <a:off x="839787" y="6375986"/>
            <a:ext cx="4410075" cy="345490"/>
          </a:xfrm>
          <a:prstGeom prst="rect">
            <a:avLst/>
          </a:prstGeom>
        </p:spPr>
        <p:txBody>
          <a:bodyPr/>
          <a:lstStyle>
            <a:lvl1pPr marL="0" indent="0">
              <a:buNone/>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sv-SE" dirty="0"/>
              <a:t>Förnamn Efternamn</a:t>
            </a:r>
          </a:p>
        </p:txBody>
      </p:sp>
    </p:spTree>
    <p:extLst>
      <p:ext uri="{BB962C8B-B14F-4D97-AF65-F5344CB8AC3E}">
        <p14:creationId xmlns:p14="http://schemas.microsoft.com/office/powerpoint/2010/main" val="1795185511"/>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ld (förvald eller egen), rubrik, ingress">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F6974C00-3486-4CDA-96CC-FA93F7C5478C}"/>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sz="1400">
                <a:solidFill>
                  <a:schemeClr val="bg1"/>
                </a:solidFill>
                <a:latin typeface="Arial" panose="020B0604020202020204" pitchFamily="34" charset="0"/>
                <a:cs typeface="Arial" panose="020B0604020202020204" pitchFamily="34" charset="0"/>
              </a:defRPr>
            </a:lvl1pPr>
          </a:lstStyle>
          <a:p>
            <a:r>
              <a:rPr lang="sv-SE" dirty="0"/>
              <a:t>Lägg till egen bakgrundsbild genom att klicka på bildikonen</a:t>
            </a:r>
          </a:p>
        </p:txBody>
      </p:sp>
      <p:sp>
        <p:nvSpPr>
          <p:cNvPr id="8" name="Rubrik 1">
            <a:extLst>
              <a:ext uri="{FF2B5EF4-FFF2-40B4-BE49-F238E27FC236}">
                <a16:creationId xmlns:a16="http://schemas.microsoft.com/office/drawing/2014/main" id="{0D9A425F-F29C-4DEF-BF12-253AB7949C16}"/>
              </a:ext>
            </a:extLst>
          </p:cNvPr>
          <p:cNvSpPr>
            <a:spLocks noGrp="1"/>
          </p:cNvSpPr>
          <p:nvPr>
            <p:ph type="ctrTitle" hasCustomPrompt="1"/>
          </p:nvPr>
        </p:nvSpPr>
        <p:spPr>
          <a:xfrm>
            <a:off x="839787" y="1089024"/>
            <a:ext cx="9988551" cy="862721"/>
          </a:xfrm>
          <a:prstGeom prst="rect">
            <a:avLst/>
          </a:prstGeom>
        </p:spPr>
        <p:txBody>
          <a:bodyPr anchor="t" anchorCtr="0">
            <a:normAutofit/>
          </a:bodyPr>
          <a:lstStyle>
            <a:lvl1pPr marL="0" indent="0" algn="l">
              <a:lnSpc>
                <a:spcPct val="90000"/>
              </a:lnSpc>
              <a:defRPr sz="5400" b="1" baseline="0">
                <a:solidFill>
                  <a:schemeClr val="bg1"/>
                </a:solidFill>
              </a:defRPr>
            </a:lvl1pPr>
          </a:lstStyle>
          <a:p>
            <a:r>
              <a:rPr lang="sv-SE" dirty="0"/>
              <a:t>Skriv titel här</a:t>
            </a:r>
          </a:p>
        </p:txBody>
      </p:sp>
      <p:sp>
        <p:nvSpPr>
          <p:cNvPr id="9" name="Platshållare för text 2">
            <a:extLst>
              <a:ext uri="{FF2B5EF4-FFF2-40B4-BE49-F238E27FC236}">
                <a16:creationId xmlns:a16="http://schemas.microsoft.com/office/drawing/2014/main" id="{47976395-2A14-4EC3-A6D5-BBF86F715F3F}"/>
              </a:ext>
            </a:extLst>
          </p:cNvPr>
          <p:cNvSpPr>
            <a:spLocks noGrp="1"/>
          </p:cNvSpPr>
          <p:nvPr>
            <p:ph type="body" sz="quarter" idx="10" hasCustomPrompt="1"/>
          </p:nvPr>
        </p:nvSpPr>
        <p:spPr>
          <a:xfrm>
            <a:off x="839788" y="1951745"/>
            <a:ext cx="9988550" cy="545566"/>
          </a:xfrm>
          <a:prstGeom prst="rect">
            <a:avLst/>
          </a:prstGeom>
        </p:spPr>
        <p:txBody>
          <a:bodyPr/>
          <a:lstStyle>
            <a:lvl1pPr marL="0" indent="0">
              <a:buNone/>
              <a:defRPr sz="3000" b="1">
                <a:solidFill>
                  <a:schemeClr val="bg1"/>
                </a:solidFill>
                <a:latin typeface="Georgia" panose="02040502050405020303" pitchFamily="18" charset="0"/>
                <a:cs typeface="Arial" panose="020B0604020202020204" pitchFamily="34" charset="0"/>
              </a:defRPr>
            </a:lvl1pPr>
          </a:lstStyle>
          <a:p>
            <a:pPr lvl="0"/>
            <a:r>
              <a:rPr lang="sv-SE" dirty="0"/>
              <a:t>– skriv undertitel här</a:t>
            </a:r>
          </a:p>
        </p:txBody>
      </p:sp>
      <p:sp>
        <p:nvSpPr>
          <p:cNvPr id="7" name="Platshållare för text 5">
            <a:extLst>
              <a:ext uri="{FF2B5EF4-FFF2-40B4-BE49-F238E27FC236}">
                <a16:creationId xmlns:a16="http://schemas.microsoft.com/office/drawing/2014/main" id="{3DB1317F-424C-0B46-8F86-70D443C17E5E}"/>
              </a:ext>
            </a:extLst>
          </p:cNvPr>
          <p:cNvSpPr>
            <a:spLocks noGrp="1"/>
          </p:cNvSpPr>
          <p:nvPr>
            <p:ph type="body" sz="quarter" idx="12" hasCustomPrompt="1"/>
          </p:nvPr>
        </p:nvSpPr>
        <p:spPr>
          <a:xfrm>
            <a:off x="839787" y="6375986"/>
            <a:ext cx="4410075" cy="345490"/>
          </a:xfrm>
          <a:prstGeom prst="rect">
            <a:avLst/>
          </a:prstGeom>
        </p:spPr>
        <p:txBody>
          <a:bodyPr/>
          <a:lstStyle>
            <a:lvl1pPr marL="0" indent="0">
              <a:buNone/>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sv-SE" dirty="0"/>
              <a:t>Förnamn Efternamn</a:t>
            </a:r>
          </a:p>
        </p:txBody>
      </p:sp>
    </p:spTree>
    <p:extLst>
      <p:ext uri="{BB962C8B-B14F-4D97-AF65-F5344CB8AC3E}">
        <p14:creationId xmlns:p14="http://schemas.microsoft.com/office/powerpoint/2010/main" val="394564837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F5936E-910E-4353-B061-553450E57C4A}"/>
              </a:ext>
            </a:extLst>
          </p:cNvPr>
          <p:cNvSpPr>
            <a:spLocks noGrp="1"/>
          </p:cNvSpPr>
          <p:nvPr>
            <p:ph type="title" hasCustomPrompt="1"/>
          </p:nvPr>
        </p:nvSpPr>
        <p:spPr>
          <a:xfrm>
            <a:off x="838200" y="736601"/>
            <a:ext cx="10589820" cy="777874"/>
          </a:xfrm>
          <a:prstGeom prst="rect">
            <a:avLst/>
          </a:prstGeom>
        </p:spPr>
        <p:txBody>
          <a:bodyPr anchor="t" anchorCtr="0">
            <a:noAutofit/>
          </a:bodyPr>
          <a:lstStyle>
            <a:lvl1pPr>
              <a:defRPr sz="4000" b="1" baseline="0">
                <a:solidFill>
                  <a:schemeClr val="accent1"/>
                </a:solidFill>
              </a:defRPr>
            </a:lvl1pPr>
          </a:lstStyle>
          <a:p>
            <a:r>
              <a:rPr lang="sv-SE" dirty="0"/>
              <a:t>Skriv rubrik här med plats för en rad</a:t>
            </a:r>
          </a:p>
        </p:txBody>
      </p:sp>
      <p:sp>
        <p:nvSpPr>
          <p:cNvPr id="4" name="Platshållare för datum 3">
            <a:extLst>
              <a:ext uri="{FF2B5EF4-FFF2-40B4-BE49-F238E27FC236}">
                <a16:creationId xmlns:a16="http://schemas.microsoft.com/office/drawing/2014/main" id="{61F42423-2891-47C8-B9E0-E1BF65C4D632}"/>
              </a:ext>
            </a:extLst>
          </p:cNvPr>
          <p:cNvSpPr>
            <a:spLocks noGrp="1"/>
          </p:cNvSpPr>
          <p:nvPr>
            <p:ph type="dt" sz="half" idx="10"/>
          </p:nvPr>
        </p:nvSpPr>
        <p:spPr>
          <a:xfrm>
            <a:off x="838200" y="6356350"/>
            <a:ext cx="2743200" cy="365125"/>
          </a:xfrm>
          <a:prstGeom prst="rect">
            <a:avLst/>
          </a:prstGeom>
        </p:spPr>
        <p:txBody>
          <a:bodyPr/>
          <a:lstStyle>
            <a:lvl1pPr>
              <a:defRPr sz="1200">
                <a:solidFill>
                  <a:srgbClr val="595959"/>
                </a:solidFill>
              </a:defRPr>
            </a:lvl1pPr>
          </a:lstStyle>
          <a:p>
            <a:fld id="{50084995-3E4A-8842-BEED-95DCBF4DD619}" type="datetime1">
              <a:rPr lang="sv-SE" smtClean="0"/>
              <a:t>2022-01-27</a:t>
            </a:fld>
            <a:endParaRPr lang="sv-SE" dirty="0"/>
          </a:p>
        </p:txBody>
      </p:sp>
      <p:sp>
        <p:nvSpPr>
          <p:cNvPr id="5" name="Platshållare för sidfot 4">
            <a:extLst>
              <a:ext uri="{FF2B5EF4-FFF2-40B4-BE49-F238E27FC236}">
                <a16:creationId xmlns:a16="http://schemas.microsoft.com/office/drawing/2014/main" id="{C4C7C74A-82E9-4E08-B581-C47742DCE6F0}"/>
              </a:ext>
            </a:extLst>
          </p:cNvPr>
          <p:cNvSpPr>
            <a:spLocks noGrp="1"/>
          </p:cNvSpPr>
          <p:nvPr>
            <p:ph type="ftr" sz="quarter" idx="11"/>
          </p:nvPr>
        </p:nvSpPr>
        <p:spPr>
          <a:xfrm>
            <a:off x="4038600" y="6356350"/>
            <a:ext cx="4114800" cy="365125"/>
          </a:xfrm>
          <a:prstGeom prst="rect">
            <a:avLst/>
          </a:prstGeom>
        </p:spPr>
        <p:txBody>
          <a:bodyPr/>
          <a:lstStyle>
            <a:lvl1pPr>
              <a:defRPr sz="1200">
                <a:solidFill>
                  <a:srgbClr val="595959"/>
                </a:solidFill>
              </a:defRPr>
            </a:lvl1pPr>
          </a:lstStyle>
          <a:p>
            <a:endParaRPr lang="sv-SE" dirty="0"/>
          </a:p>
        </p:txBody>
      </p:sp>
      <p:sp>
        <p:nvSpPr>
          <p:cNvPr id="6" name="Platshållare för bildnummer 5">
            <a:extLst>
              <a:ext uri="{FF2B5EF4-FFF2-40B4-BE49-F238E27FC236}">
                <a16:creationId xmlns:a16="http://schemas.microsoft.com/office/drawing/2014/main" id="{EE3DD935-6933-426E-864F-9C4FC99B08D2}"/>
              </a:ext>
            </a:extLst>
          </p:cNvPr>
          <p:cNvSpPr>
            <a:spLocks noGrp="1"/>
          </p:cNvSpPr>
          <p:nvPr>
            <p:ph type="sldNum" sz="quarter" idx="12"/>
          </p:nvPr>
        </p:nvSpPr>
        <p:spPr>
          <a:xfrm>
            <a:off x="9113838" y="6356350"/>
            <a:ext cx="2743200" cy="365125"/>
          </a:xfrm>
          <a:prstGeom prst="rect">
            <a:avLst/>
          </a:prstGeom>
        </p:spPr>
        <p:txBody>
          <a:bodyPr/>
          <a:lstStyle>
            <a:lvl1pPr>
              <a:defRPr sz="1200">
                <a:solidFill>
                  <a:srgbClr val="595959"/>
                </a:solidFill>
              </a:defRPr>
            </a:lvl1pPr>
          </a:lstStyle>
          <a:p>
            <a:fld id="{E541A8F5-7967-4FE2-B860-894CD6FB1340}" type="slidenum">
              <a:rPr lang="sv-SE" smtClean="0"/>
              <a:pPr/>
              <a:t>‹#›</a:t>
            </a:fld>
            <a:endParaRPr lang="sv-SE" dirty="0"/>
          </a:p>
        </p:txBody>
      </p:sp>
      <p:sp>
        <p:nvSpPr>
          <p:cNvPr id="22" name="Platshållare för text 21">
            <a:extLst>
              <a:ext uri="{FF2B5EF4-FFF2-40B4-BE49-F238E27FC236}">
                <a16:creationId xmlns:a16="http://schemas.microsoft.com/office/drawing/2014/main" id="{EA193844-F090-4300-9C20-94CE3D66DF13}"/>
              </a:ext>
            </a:extLst>
          </p:cNvPr>
          <p:cNvSpPr>
            <a:spLocks noGrp="1"/>
          </p:cNvSpPr>
          <p:nvPr>
            <p:ph type="body" sz="quarter" idx="13" hasCustomPrompt="1"/>
          </p:nvPr>
        </p:nvSpPr>
        <p:spPr>
          <a:xfrm>
            <a:off x="838200" y="1844675"/>
            <a:ext cx="10589820" cy="4191000"/>
          </a:xfrm>
          <a:prstGeom prst="rect">
            <a:avLst/>
          </a:prstGeom>
        </p:spPr>
        <p:txBody>
          <a:bodyPr/>
          <a:lstStyle>
            <a:lvl1pPr marL="228600" indent="-228600">
              <a:lnSpc>
                <a:spcPts val="2400"/>
              </a:lnSpc>
              <a:spcBef>
                <a:spcPts val="1000"/>
              </a:spcBef>
              <a:buClr>
                <a:schemeClr val="accent2"/>
              </a:buClr>
              <a:buSzPct val="100000"/>
              <a:buFont typeface="Arial" panose="020B0604020202020204" pitchFamily="34" charset="0"/>
              <a:buChar char="•"/>
              <a:defRPr sz="1800"/>
            </a:lvl1pPr>
            <a:lvl2pPr marL="468000" indent="-216000">
              <a:lnSpc>
                <a:spcPts val="2400"/>
              </a:lnSpc>
              <a:spcBef>
                <a:spcPts val="1000"/>
              </a:spcBef>
              <a:buClr>
                <a:schemeClr val="tx1"/>
              </a:buClr>
              <a:buFont typeface="Arial" panose="020B0604020202020204" pitchFamily="34" charset="0"/>
              <a:buChar char="–"/>
              <a:defRPr sz="1800"/>
            </a:lvl2pPr>
            <a:lvl3pPr>
              <a:lnSpc>
                <a:spcPts val="2400"/>
              </a:lnSpc>
              <a:spcBef>
                <a:spcPts val="1000"/>
              </a:spcBef>
              <a:buClr>
                <a:schemeClr val="accent2"/>
              </a:buClr>
              <a:defRPr sz="1800"/>
            </a:lvl3pPr>
            <a:lvl4pPr>
              <a:lnSpc>
                <a:spcPts val="2400"/>
              </a:lnSpc>
              <a:spcBef>
                <a:spcPts val="1000"/>
              </a:spcBef>
              <a:buClr>
                <a:schemeClr val="accent2"/>
              </a:buClr>
              <a:defRPr/>
            </a:lvl4pPr>
            <a:lvl5pPr marL="2057400" indent="-228600">
              <a:lnSpc>
                <a:spcPts val="2400"/>
              </a:lnSpc>
              <a:spcBef>
                <a:spcPts val="1000"/>
              </a:spcBef>
              <a:buClr>
                <a:schemeClr val="accent2"/>
              </a:buClr>
              <a:buFont typeface="Arial" panose="020B0604020202020204" pitchFamily="34" charset="0"/>
              <a:buChar char="•"/>
              <a:defRPr/>
            </a:lvl5pPr>
          </a:lstStyle>
          <a:p>
            <a:pPr lvl="0"/>
            <a:r>
              <a:rPr lang="sv-SE" dirty="0"/>
              <a:t>Skriv punktlista för första nivån här</a:t>
            </a:r>
          </a:p>
          <a:p>
            <a:pPr lvl="1"/>
            <a:r>
              <a:rPr lang="sv-SE" dirty="0"/>
              <a:t>Skriv punktlista för andra nivån här</a:t>
            </a:r>
          </a:p>
          <a:p>
            <a:pPr lvl="2"/>
            <a:r>
              <a:rPr lang="sv-SE" dirty="0"/>
              <a:t>Nivå tre</a:t>
            </a:r>
          </a:p>
          <a:p>
            <a:pPr lvl="3"/>
            <a:r>
              <a:rPr lang="sv-SE" dirty="0"/>
              <a:t>Nivå fyra</a:t>
            </a:r>
          </a:p>
          <a:p>
            <a:pPr lvl="4"/>
            <a:r>
              <a:rPr lang="sv-SE" dirty="0"/>
              <a:t>Nivå fem</a:t>
            </a:r>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extLst>
    <p:ext uri="{DCECCB84-F9BA-43D5-87BE-67443E8EF086}">
      <p15:sldGuideLst xmlns:p15="http://schemas.microsoft.com/office/powerpoint/2012/main">
        <p15:guide id="1" pos="7469">
          <p15:clr>
            <a:srgbClr val="FBAE40"/>
          </p15:clr>
        </p15:guide>
        <p15:guide id="2" orient="horz" pos="116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ubrik,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F5936E-910E-4353-B061-553450E57C4A}"/>
              </a:ext>
            </a:extLst>
          </p:cNvPr>
          <p:cNvSpPr>
            <a:spLocks noGrp="1"/>
          </p:cNvSpPr>
          <p:nvPr>
            <p:ph type="title" hasCustomPrompt="1"/>
          </p:nvPr>
        </p:nvSpPr>
        <p:spPr>
          <a:xfrm>
            <a:off x="838200" y="736601"/>
            <a:ext cx="10589820" cy="777874"/>
          </a:xfrm>
          <a:prstGeom prst="rect">
            <a:avLst/>
          </a:prstGeom>
        </p:spPr>
        <p:txBody>
          <a:bodyPr anchor="t" anchorCtr="0">
            <a:noAutofit/>
          </a:bodyPr>
          <a:lstStyle>
            <a:lvl1pPr>
              <a:defRPr sz="4000" b="1" baseline="0">
                <a:solidFill>
                  <a:schemeClr val="accent3"/>
                </a:solidFill>
              </a:defRPr>
            </a:lvl1pPr>
          </a:lstStyle>
          <a:p>
            <a:r>
              <a:rPr lang="sv-SE" dirty="0"/>
              <a:t>Skriv rubrik här med plats för en rad</a:t>
            </a:r>
          </a:p>
        </p:txBody>
      </p:sp>
      <p:sp>
        <p:nvSpPr>
          <p:cNvPr id="4" name="Platshållare för datum 3">
            <a:extLst>
              <a:ext uri="{FF2B5EF4-FFF2-40B4-BE49-F238E27FC236}">
                <a16:creationId xmlns:a16="http://schemas.microsoft.com/office/drawing/2014/main" id="{61F42423-2891-47C8-B9E0-E1BF65C4D632}"/>
              </a:ext>
            </a:extLst>
          </p:cNvPr>
          <p:cNvSpPr>
            <a:spLocks noGrp="1"/>
          </p:cNvSpPr>
          <p:nvPr>
            <p:ph type="dt" sz="half" idx="10"/>
          </p:nvPr>
        </p:nvSpPr>
        <p:spPr>
          <a:xfrm>
            <a:off x="838200" y="6356350"/>
            <a:ext cx="2743200" cy="365125"/>
          </a:xfrm>
          <a:prstGeom prst="rect">
            <a:avLst/>
          </a:prstGeom>
        </p:spPr>
        <p:txBody>
          <a:bodyPr/>
          <a:lstStyle>
            <a:lvl1pPr>
              <a:defRPr sz="1200">
                <a:solidFill>
                  <a:srgbClr val="595959"/>
                </a:solidFill>
              </a:defRPr>
            </a:lvl1pPr>
          </a:lstStyle>
          <a:p>
            <a:fld id="{B8C6BAC1-6C2C-8F4C-9212-D5E5846D2373}" type="datetime1">
              <a:rPr lang="sv-SE" smtClean="0"/>
              <a:t>2022-01-27</a:t>
            </a:fld>
            <a:endParaRPr lang="sv-SE" dirty="0"/>
          </a:p>
        </p:txBody>
      </p:sp>
      <p:sp>
        <p:nvSpPr>
          <p:cNvPr id="5" name="Platshållare för sidfot 4">
            <a:extLst>
              <a:ext uri="{FF2B5EF4-FFF2-40B4-BE49-F238E27FC236}">
                <a16:creationId xmlns:a16="http://schemas.microsoft.com/office/drawing/2014/main" id="{C4C7C74A-82E9-4E08-B581-C47742DCE6F0}"/>
              </a:ext>
            </a:extLst>
          </p:cNvPr>
          <p:cNvSpPr>
            <a:spLocks noGrp="1"/>
          </p:cNvSpPr>
          <p:nvPr>
            <p:ph type="ftr" sz="quarter" idx="11"/>
          </p:nvPr>
        </p:nvSpPr>
        <p:spPr>
          <a:xfrm>
            <a:off x="4038600" y="6356350"/>
            <a:ext cx="4114800" cy="365125"/>
          </a:xfrm>
          <a:prstGeom prst="rect">
            <a:avLst/>
          </a:prstGeom>
        </p:spPr>
        <p:txBody>
          <a:bodyPr/>
          <a:lstStyle>
            <a:lvl1pPr>
              <a:defRPr sz="1200">
                <a:solidFill>
                  <a:srgbClr val="595959"/>
                </a:solidFill>
              </a:defRPr>
            </a:lvl1pPr>
          </a:lstStyle>
          <a:p>
            <a:endParaRPr lang="sv-SE" dirty="0"/>
          </a:p>
        </p:txBody>
      </p:sp>
      <p:sp>
        <p:nvSpPr>
          <p:cNvPr id="6" name="Platshållare för bildnummer 5">
            <a:extLst>
              <a:ext uri="{FF2B5EF4-FFF2-40B4-BE49-F238E27FC236}">
                <a16:creationId xmlns:a16="http://schemas.microsoft.com/office/drawing/2014/main" id="{EE3DD935-6933-426E-864F-9C4FC99B08D2}"/>
              </a:ext>
            </a:extLst>
          </p:cNvPr>
          <p:cNvSpPr>
            <a:spLocks noGrp="1"/>
          </p:cNvSpPr>
          <p:nvPr>
            <p:ph type="sldNum" sz="quarter" idx="12"/>
          </p:nvPr>
        </p:nvSpPr>
        <p:spPr>
          <a:xfrm>
            <a:off x="9113838" y="6356350"/>
            <a:ext cx="2743200" cy="365125"/>
          </a:xfrm>
          <a:prstGeom prst="rect">
            <a:avLst/>
          </a:prstGeom>
        </p:spPr>
        <p:txBody>
          <a:bodyPr/>
          <a:lstStyle>
            <a:lvl1pPr>
              <a:defRPr sz="1200">
                <a:solidFill>
                  <a:srgbClr val="595959"/>
                </a:solidFill>
              </a:defRPr>
            </a:lvl1pPr>
          </a:lstStyle>
          <a:p>
            <a:fld id="{E541A8F5-7967-4FE2-B860-894CD6FB1340}" type="slidenum">
              <a:rPr lang="sv-SE" smtClean="0"/>
              <a:pPr/>
              <a:t>‹#›</a:t>
            </a:fld>
            <a:endParaRPr lang="sv-SE" dirty="0"/>
          </a:p>
        </p:txBody>
      </p:sp>
      <p:sp>
        <p:nvSpPr>
          <p:cNvPr id="22" name="Platshållare för text 21">
            <a:extLst>
              <a:ext uri="{FF2B5EF4-FFF2-40B4-BE49-F238E27FC236}">
                <a16:creationId xmlns:a16="http://schemas.microsoft.com/office/drawing/2014/main" id="{EA193844-F090-4300-9C20-94CE3D66DF13}"/>
              </a:ext>
            </a:extLst>
          </p:cNvPr>
          <p:cNvSpPr>
            <a:spLocks noGrp="1"/>
          </p:cNvSpPr>
          <p:nvPr>
            <p:ph type="body" sz="quarter" idx="13" hasCustomPrompt="1"/>
          </p:nvPr>
        </p:nvSpPr>
        <p:spPr>
          <a:xfrm>
            <a:off x="838200" y="1844675"/>
            <a:ext cx="10589820" cy="4191000"/>
          </a:xfrm>
          <a:prstGeom prst="rect">
            <a:avLst/>
          </a:prstGeom>
        </p:spPr>
        <p:txBody>
          <a:bodyPr/>
          <a:lstStyle>
            <a:lvl1pPr marL="228600" indent="-228600">
              <a:lnSpc>
                <a:spcPts val="2400"/>
              </a:lnSpc>
              <a:spcBef>
                <a:spcPts val="1000"/>
              </a:spcBef>
              <a:buClr>
                <a:schemeClr val="accent4"/>
              </a:buClr>
              <a:buSzPct val="100000"/>
              <a:buFont typeface="Arial" panose="020B0604020202020204" pitchFamily="34" charset="0"/>
              <a:buChar char="•"/>
              <a:defRPr sz="1800"/>
            </a:lvl1pPr>
            <a:lvl2pPr marL="468000" indent="-216000">
              <a:lnSpc>
                <a:spcPts val="2400"/>
              </a:lnSpc>
              <a:spcBef>
                <a:spcPts val="1000"/>
              </a:spcBef>
              <a:buClr>
                <a:schemeClr val="tx1"/>
              </a:buClr>
              <a:buFont typeface="Arial" panose="020B0604020202020204" pitchFamily="34" charset="0"/>
              <a:buChar char="–"/>
              <a:defRPr sz="1800"/>
            </a:lvl2pPr>
            <a:lvl3pPr>
              <a:lnSpc>
                <a:spcPts val="2400"/>
              </a:lnSpc>
              <a:spcBef>
                <a:spcPts val="1000"/>
              </a:spcBef>
              <a:buClr>
                <a:schemeClr val="accent4"/>
              </a:buClr>
              <a:defRPr sz="1800"/>
            </a:lvl3pPr>
            <a:lvl4pPr>
              <a:lnSpc>
                <a:spcPts val="2400"/>
              </a:lnSpc>
              <a:spcBef>
                <a:spcPts val="1000"/>
              </a:spcBef>
              <a:buClr>
                <a:schemeClr val="accent4"/>
              </a:buClr>
              <a:defRPr/>
            </a:lvl4pPr>
            <a:lvl5pPr marL="2057400" indent="-228600">
              <a:lnSpc>
                <a:spcPts val="2400"/>
              </a:lnSpc>
              <a:spcBef>
                <a:spcPts val="1000"/>
              </a:spcBef>
              <a:buClr>
                <a:srgbClr val="92D050"/>
              </a:buClr>
              <a:buFont typeface="Arial" panose="020B0604020202020204" pitchFamily="34" charset="0"/>
              <a:buChar char="•"/>
              <a:defRPr/>
            </a:lvl5pPr>
          </a:lstStyle>
          <a:p>
            <a:pPr lvl="0"/>
            <a:r>
              <a:rPr lang="sv-SE" dirty="0"/>
              <a:t>Skriv punktlista för första nivån här</a:t>
            </a:r>
          </a:p>
          <a:p>
            <a:pPr lvl="1"/>
            <a:r>
              <a:rPr lang="sv-SE" dirty="0"/>
              <a:t>Skriv punktlista för andra nivån här</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78159053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extLst>
    <p:ext uri="{DCECCB84-F9BA-43D5-87BE-67443E8EF086}">
      <p15:sldGuideLst xmlns:p15="http://schemas.microsoft.com/office/powerpoint/2012/main">
        <p15:guide id="1" pos="7469">
          <p15:clr>
            <a:srgbClr val="FBAE40"/>
          </p15:clr>
        </p15:guide>
        <p15:guide id="2" orient="horz" pos="116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 text,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F5936E-910E-4353-B061-553450E57C4A}"/>
              </a:ext>
            </a:extLst>
          </p:cNvPr>
          <p:cNvSpPr>
            <a:spLocks noGrp="1"/>
          </p:cNvSpPr>
          <p:nvPr>
            <p:ph type="title" hasCustomPrompt="1"/>
          </p:nvPr>
        </p:nvSpPr>
        <p:spPr>
          <a:xfrm>
            <a:off x="838200" y="736601"/>
            <a:ext cx="10589821" cy="1266822"/>
          </a:xfrm>
          <a:prstGeom prst="rect">
            <a:avLst/>
          </a:prstGeom>
        </p:spPr>
        <p:txBody>
          <a:bodyPr anchor="t" anchorCtr="0">
            <a:noAutofit/>
          </a:bodyPr>
          <a:lstStyle>
            <a:lvl1pPr>
              <a:defRPr sz="4000" b="1">
                <a:solidFill>
                  <a:schemeClr val="accent3"/>
                </a:solidFill>
              </a:defRPr>
            </a:lvl1pPr>
          </a:lstStyle>
          <a:p>
            <a:r>
              <a:rPr lang="sv-SE" dirty="0"/>
              <a:t>Skriv rubrik här</a:t>
            </a:r>
            <a:br>
              <a:rPr lang="sv-SE" dirty="0"/>
            </a:br>
            <a:r>
              <a:rPr lang="sv-SE" dirty="0"/>
              <a:t>med plats för två rader</a:t>
            </a:r>
          </a:p>
        </p:txBody>
      </p:sp>
      <p:sp>
        <p:nvSpPr>
          <p:cNvPr id="10" name="Platshållare för innehåll 9">
            <a:extLst>
              <a:ext uri="{FF2B5EF4-FFF2-40B4-BE49-F238E27FC236}">
                <a16:creationId xmlns:a16="http://schemas.microsoft.com/office/drawing/2014/main" id="{7BA38D83-141C-4C62-A7AC-A12C26C23520}"/>
              </a:ext>
            </a:extLst>
          </p:cNvPr>
          <p:cNvSpPr>
            <a:spLocks noGrp="1"/>
          </p:cNvSpPr>
          <p:nvPr>
            <p:ph sz="quarter" idx="13" hasCustomPrompt="1"/>
          </p:nvPr>
        </p:nvSpPr>
        <p:spPr>
          <a:xfrm>
            <a:off x="838200" y="2095500"/>
            <a:ext cx="10589821" cy="4025900"/>
          </a:xfrm>
          <a:prstGeom prst="rect">
            <a:avLst/>
          </a:prstGeom>
        </p:spPr>
        <p:txBody>
          <a:bodyPr/>
          <a:lstStyle>
            <a:lvl1pPr>
              <a:lnSpc>
                <a:spcPts val="2400"/>
              </a:lnSpc>
              <a:spcBef>
                <a:spcPts val="1000"/>
              </a:spcBef>
              <a:buClr>
                <a:schemeClr val="accent6"/>
              </a:buClr>
              <a:defRPr sz="1800"/>
            </a:lvl1pPr>
            <a:lvl2pPr marL="685800" indent="-228600">
              <a:lnSpc>
                <a:spcPts val="2400"/>
              </a:lnSpc>
              <a:spcBef>
                <a:spcPts val="1000"/>
              </a:spcBef>
              <a:buFont typeface="Arial" panose="020B0604020202020204" pitchFamily="34" charset="0"/>
              <a:buChar char="–"/>
              <a:defRPr sz="1800" baseline="0"/>
            </a:lvl2pPr>
            <a:lvl3pPr>
              <a:lnSpc>
                <a:spcPts val="2400"/>
              </a:lnSpc>
              <a:spcBef>
                <a:spcPts val="1000"/>
              </a:spcBef>
              <a:buClr>
                <a:schemeClr val="accent6"/>
              </a:buClr>
              <a:defRPr sz="1800"/>
            </a:lvl3pPr>
            <a:lvl4pPr>
              <a:lnSpc>
                <a:spcPts val="2400"/>
              </a:lnSpc>
              <a:spcBef>
                <a:spcPts val="1000"/>
              </a:spcBef>
              <a:buClr>
                <a:schemeClr val="accent6"/>
              </a:buClr>
              <a:defRPr/>
            </a:lvl4pPr>
            <a:lvl5pPr>
              <a:lnSpc>
                <a:spcPts val="2400"/>
              </a:lnSpc>
              <a:spcBef>
                <a:spcPts val="1000"/>
              </a:spcBef>
              <a:buClr>
                <a:schemeClr val="accent6"/>
              </a:buClr>
              <a:defRPr/>
            </a:lvl5pPr>
          </a:lstStyle>
          <a:p>
            <a:pPr lvl="0"/>
            <a:r>
              <a:rPr lang="sv-SE" dirty="0"/>
              <a:t>Skriv punktlista för första nivån, eller vanlig text genom att trycka </a:t>
            </a:r>
            <a:r>
              <a:rPr lang="sv-SE" dirty="0" err="1"/>
              <a:t>backsteg</a:t>
            </a:r>
            <a:r>
              <a:rPr lang="sv-SE" dirty="0"/>
              <a:t> för att ta bort punktlista.</a:t>
            </a:r>
          </a:p>
          <a:p>
            <a:pPr lvl="1"/>
            <a:r>
              <a:rPr lang="sv-SE" dirty="0"/>
              <a:t>Skriv andra nivås punktlista här</a:t>
            </a:r>
          </a:p>
          <a:p>
            <a:pPr lvl="2"/>
            <a:r>
              <a:rPr lang="sv-SE" dirty="0"/>
              <a:t>Nivå tre</a:t>
            </a:r>
          </a:p>
          <a:p>
            <a:pPr lvl="3"/>
            <a:r>
              <a:rPr lang="sv-SE" dirty="0"/>
              <a:t>Nivå fyra</a:t>
            </a:r>
          </a:p>
          <a:p>
            <a:pPr lvl="4"/>
            <a:r>
              <a:rPr lang="sv-SE" dirty="0"/>
              <a:t>Nivå fem</a:t>
            </a:r>
          </a:p>
        </p:txBody>
      </p:sp>
      <p:sp>
        <p:nvSpPr>
          <p:cNvPr id="7" name="Platshållare för datum 3">
            <a:extLst>
              <a:ext uri="{FF2B5EF4-FFF2-40B4-BE49-F238E27FC236}">
                <a16:creationId xmlns:a16="http://schemas.microsoft.com/office/drawing/2014/main" id="{E02AF752-079A-4755-BCD9-74CFFD079BA3}"/>
              </a:ext>
            </a:extLst>
          </p:cNvPr>
          <p:cNvSpPr>
            <a:spLocks noGrp="1"/>
          </p:cNvSpPr>
          <p:nvPr>
            <p:ph type="dt" sz="half" idx="10"/>
          </p:nvPr>
        </p:nvSpPr>
        <p:spPr>
          <a:xfrm>
            <a:off x="838200" y="6356350"/>
            <a:ext cx="2743200" cy="365125"/>
          </a:xfrm>
          <a:prstGeom prst="rect">
            <a:avLst/>
          </a:prstGeom>
        </p:spPr>
        <p:txBody>
          <a:bodyPr/>
          <a:lstStyle>
            <a:lvl1pPr>
              <a:defRPr sz="1200">
                <a:solidFill>
                  <a:srgbClr val="595959"/>
                </a:solidFill>
              </a:defRPr>
            </a:lvl1pPr>
          </a:lstStyle>
          <a:p>
            <a:fld id="{703D0687-BECC-5343-9743-FC4F8E3D82E4}" type="datetime1">
              <a:rPr lang="sv-SE" smtClean="0"/>
              <a:t>2022-01-27</a:t>
            </a:fld>
            <a:endParaRPr lang="sv-SE" dirty="0"/>
          </a:p>
        </p:txBody>
      </p:sp>
      <p:sp>
        <p:nvSpPr>
          <p:cNvPr id="8" name="Platshållare för sidfot 4">
            <a:extLst>
              <a:ext uri="{FF2B5EF4-FFF2-40B4-BE49-F238E27FC236}">
                <a16:creationId xmlns:a16="http://schemas.microsoft.com/office/drawing/2014/main" id="{D1DD68C5-E5E7-41B0-AE39-2353B92B1AB7}"/>
              </a:ext>
            </a:extLst>
          </p:cNvPr>
          <p:cNvSpPr>
            <a:spLocks noGrp="1"/>
          </p:cNvSpPr>
          <p:nvPr>
            <p:ph type="ftr" sz="quarter" idx="11"/>
          </p:nvPr>
        </p:nvSpPr>
        <p:spPr>
          <a:xfrm>
            <a:off x="4038600" y="6356350"/>
            <a:ext cx="4114800" cy="365125"/>
          </a:xfrm>
          <a:prstGeom prst="rect">
            <a:avLst/>
          </a:prstGeom>
        </p:spPr>
        <p:txBody>
          <a:bodyPr/>
          <a:lstStyle>
            <a:lvl1pPr>
              <a:defRPr sz="1200">
                <a:solidFill>
                  <a:srgbClr val="595959"/>
                </a:solidFill>
              </a:defRPr>
            </a:lvl1pPr>
          </a:lstStyle>
          <a:p>
            <a:endParaRPr lang="sv-SE" dirty="0"/>
          </a:p>
        </p:txBody>
      </p:sp>
      <p:sp>
        <p:nvSpPr>
          <p:cNvPr id="9" name="Platshållare för bildnummer 5">
            <a:extLst>
              <a:ext uri="{FF2B5EF4-FFF2-40B4-BE49-F238E27FC236}">
                <a16:creationId xmlns:a16="http://schemas.microsoft.com/office/drawing/2014/main" id="{1E5C034E-63F1-4F55-BC14-EF0D6C827255}"/>
              </a:ext>
            </a:extLst>
          </p:cNvPr>
          <p:cNvSpPr>
            <a:spLocks noGrp="1"/>
          </p:cNvSpPr>
          <p:nvPr>
            <p:ph type="sldNum" sz="quarter" idx="12"/>
          </p:nvPr>
        </p:nvSpPr>
        <p:spPr>
          <a:xfrm>
            <a:off x="9113838" y="6356350"/>
            <a:ext cx="2743200" cy="365125"/>
          </a:xfrm>
          <a:prstGeom prst="rect">
            <a:avLst/>
          </a:prstGeom>
        </p:spPr>
        <p:txBody>
          <a:bodyPr/>
          <a:lstStyle>
            <a:lvl1pPr>
              <a:defRPr sz="1200">
                <a:solidFill>
                  <a:srgbClr val="595959"/>
                </a:solidFill>
              </a:defRPr>
            </a:lvl1pPr>
          </a:lstStyle>
          <a:p>
            <a:fld id="{E541A8F5-7967-4FE2-B860-894CD6FB1340}" type="slidenum">
              <a:rPr lang="sv-SE" smtClean="0"/>
              <a:pPr/>
              <a:t>‹#›</a:t>
            </a:fld>
            <a:endParaRPr lang="sv-SE" dirty="0"/>
          </a:p>
        </p:txBody>
      </p:sp>
    </p:spTree>
    <p:extLst>
      <p:ext uri="{BB962C8B-B14F-4D97-AF65-F5344CB8AC3E}">
        <p14:creationId xmlns:p14="http://schemas.microsoft.com/office/powerpoint/2010/main" val="8538951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extLst>
    <p:ext uri="{DCECCB84-F9BA-43D5-87BE-67443E8EF086}">
      <p15:sldGuideLst xmlns:p15="http://schemas.microsoft.com/office/powerpoint/2012/main">
        <p15:guide id="1" pos="7197">
          <p15:clr>
            <a:srgbClr val="FBAE40"/>
          </p15:clr>
        </p15:guide>
        <p15:guide id="2" orient="horz" pos="3226">
          <p15:clr>
            <a:srgbClr val="FBAE40"/>
          </p15:clr>
        </p15:guide>
        <p15:guide id="3"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ubrik, ingress,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F5936E-910E-4353-B061-553450E57C4A}"/>
              </a:ext>
            </a:extLst>
          </p:cNvPr>
          <p:cNvSpPr>
            <a:spLocks noGrp="1"/>
          </p:cNvSpPr>
          <p:nvPr>
            <p:ph type="title" hasCustomPrompt="1"/>
          </p:nvPr>
        </p:nvSpPr>
        <p:spPr>
          <a:xfrm>
            <a:off x="838200" y="736601"/>
            <a:ext cx="10589820" cy="1292224"/>
          </a:xfrm>
          <a:prstGeom prst="rect">
            <a:avLst/>
          </a:prstGeom>
        </p:spPr>
        <p:txBody>
          <a:bodyPr anchor="t" anchorCtr="0">
            <a:noAutofit/>
          </a:bodyPr>
          <a:lstStyle>
            <a:lvl1pPr>
              <a:defRPr sz="4000" b="1">
                <a:solidFill>
                  <a:schemeClr val="accent3"/>
                </a:solidFill>
              </a:defRPr>
            </a:lvl1pPr>
          </a:lstStyle>
          <a:p>
            <a:r>
              <a:rPr lang="sv-SE" dirty="0"/>
              <a:t>Skriv rubrik här</a:t>
            </a:r>
            <a:br>
              <a:rPr lang="sv-SE" dirty="0"/>
            </a:br>
            <a:r>
              <a:rPr lang="sv-SE" dirty="0"/>
              <a:t>med plats för två rader</a:t>
            </a:r>
          </a:p>
        </p:txBody>
      </p:sp>
      <p:sp>
        <p:nvSpPr>
          <p:cNvPr id="22" name="Platshållare för text 21">
            <a:extLst>
              <a:ext uri="{FF2B5EF4-FFF2-40B4-BE49-F238E27FC236}">
                <a16:creationId xmlns:a16="http://schemas.microsoft.com/office/drawing/2014/main" id="{EA193844-F090-4300-9C20-94CE3D66DF13}"/>
              </a:ext>
            </a:extLst>
          </p:cNvPr>
          <p:cNvSpPr>
            <a:spLocks noGrp="1"/>
          </p:cNvSpPr>
          <p:nvPr>
            <p:ph type="body" sz="quarter" idx="13" hasCustomPrompt="1"/>
          </p:nvPr>
        </p:nvSpPr>
        <p:spPr>
          <a:xfrm>
            <a:off x="838200" y="2711395"/>
            <a:ext cx="10589820" cy="3324280"/>
          </a:xfrm>
          <a:prstGeom prst="rect">
            <a:avLst/>
          </a:prstGeom>
        </p:spPr>
        <p:txBody>
          <a:bodyPr/>
          <a:lstStyle>
            <a:lvl1pPr marL="228600" indent="-228600">
              <a:lnSpc>
                <a:spcPts val="2400"/>
              </a:lnSpc>
              <a:spcBef>
                <a:spcPts val="1000"/>
              </a:spcBef>
              <a:buClr>
                <a:schemeClr val="accent4"/>
              </a:buClr>
              <a:buSzPct val="100000"/>
              <a:buFont typeface="Arial" panose="020B0604020202020204" pitchFamily="34" charset="0"/>
              <a:buChar char="•"/>
              <a:defRPr sz="1800"/>
            </a:lvl1pPr>
            <a:lvl2pPr marL="468000" indent="-216000">
              <a:lnSpc>
                <a:spcPts val="2400"/>
              </a:lnSpc>
              <a:spcBef>
                <a:spcPts val="1000"/>
              </a:spcBef>
              <a:buClr>
                <a:schemeClr val="tx1"/>
              </a:buClr>
              <a:buFont typeface="Arial" panose="020B0604020202020204" pitchFamily="34" charset="0"/>
              <a:buChar char="–"/>
              <a:defRPr sz="1800"/>
            </a:lvl2pPr>
            <a:lvl3pPr>
              <a:lnSpc>
                <a:spcPts val="2400"/>
              </a:lnSpc>
              <a:spcBef>
                <a:spcPts val="1000"/>
              </a:spcBef>
              <a:buClr>
                <a:schemeClr val="accent4"/>
              </a:buClr>
              <a:defRPr sz="1800"/>
            </a:lvl3pPr>
            <a:lvl4pPr>
              <a:lnSpc>
                <a:spcPts val="2400"/>
              </a:lnSpc>
              <a:spcBef>
                <a:spcPts val="1000"/>
              </a:spcBef>
              <a:buClr>
                <a:schemeClr val="accent4"/>
              </a:buClr>
              <a:defRPr/>
            </a:lvl4pPr>
            <a:lvl5pPr marL="2057400" indent="-228600">
              <a:lnSpc>
                <a:spcPts val="2400"/>
              </a:lnSpc>
              <a:spcBef>
                <a:spcPts val="1000"/>
              </a:spcBef>
              <a:buClr>
                <a:schemeClr val="accent4"/>
              </a:buClr>
              <a:buFont typeface="Arial" panose="020B0604020202020204" pitchFamily="34" charset="0"/>
              <a:buChar char="•"/>
              <a:defRPr/>
            </a:lvl5pPr>
          </a:lstStyle>
          <a:p>
            <a:pPr lvl="0"/>
            <a:r>
              <a:rPr lang="sv-SE" dirty="0"/>
              <a:t>Skriv punktlista för första nivån här</a:t>
            </a:r>
          </a:p>
          <a:p>
            <a:pPr lvl="1"/>
            <a:r>
              <a:rPr lang="sv-SE" dirty="0"/>
              <a:t>Skriv punktlista för andra nivån här</a:t>
            </a:r>
          </a:p>
          <a:p>
            <a:pPr lvl="2"/>
            <a:r>
              <a:rPr lang="sv-SE" dirty="0"/>
              <a:t>Nivå tre</a:t>
            </a:r>
          </a:p>
          <a:p>
            <a:pPr lvl="3"/>
            <a:r>
              <a:rPr lang="sv-SE" dirty="0"/>
              <a:t>Nivå fyra</a:t>
            </a:r>
          </a:p>
          <a:p>
            <a:pPr lvl="4"/>
            <a:r>
              <a:rPr lang="sv-SE" dirty="0"/>
              <a:t>Nivå fem</a:t>
            </a:r>
          </a:p>
        </p:txBody>
      </p:sp>
      <p:sp>
        <p:nvSpPr>
          <p:cNvPr id="8" name="Platshållare för text 7">
            <a:extLst>
              <a:ext uri="{FF2B5EF4-FFF2-40B4-BE49-F238E27FC236}">
                <a16:creationId xmlns:a16="http://schemas.microsoft.com/office/drawing/2014/main" id="{15DE9479-ED5E-4744-97BE-BF95C971BF8D}"/>
              </a:ext>
            </a:extLst>
          </p:cNvPr>
          <p:cNvSpPr>
            <a:spLocks noGrp="1"/>
          </p:cNvSpPr>
          <p:nvPr>
            <p:ph type="body" sz="quarter" idx="14" hasCustomPrompt="1"/>
          </p:nvPr>
        </p:nvSpPr>
        <p:spPr>
          <a:xfrm>
            <a:off x="838200" y="2028826"/>
            <a:ext cx="10590213" cy="491906"/>
          </a:xfrm>
          <a:prstGeom prst="rect">
            <a:avLst/>
          </a:prstGeom>
        </p:spPr>
        <p:txBody>
          <a:bodyPr/>
          <a:lstStyle>
            <a:lvl1pPr marL="0" indent="0">
              <a:buNone/>
              <a:defRPr sz="2400" b="1">
                <a:solidFill>
                  <a:schemeClr val="accent3"/>
                </a:solidFill>
                <a:latin typeface="Georgia" panose="02040502050405020303" pitchFamily="18" charset="0"/>
              </a:defRPr>
            </a:lvl1pPr>
          </a:lstStyle>
          <a:p>
            <a:pPr lvl="0"/>
            <a:r>
              <a:rPr lang="sv-SE" dirty="0"/>
              <a:t>Skriv undertitel här</a:t>
            </a:r>
          </a:p>
        </p:txBody>
      </p:sp>
      <p:sp>
        <p:nvSpPr>
          <p:cNvPr id="9" name="Platshållare för datum 3">
            <a:extLst>
              <a:ext uri="{FF2B5EF4-FFF2-40B4-BE49-F238E27FC236}">
                <a16:creationId xmlns:a16="http://schemas.microsoft.com/office/drawing/2014/main" id="{CADBB7FD-E569-44FC-BF8C-17042BCE521E}"/>
              </a:ext>
            </a:extLst>
          </p:cNvPr>
          <p:cNvSpPr>
            <a:spLocks noGrp="1"/>
          </p:cNvSpPr>
          <p:nvPr>
            <p:ph type="dt" sz="half" idx="10"/>
          </p:nvPr>
        </p:nvSpPr>
        <p:spPr>
          <a:xfrm>
            <a:off x="838200" y="6356350"/>
            <a:ext cx="2743200" cy="365125"/>
          </a:xfrm>
          <a:prstGeom prst="rect">
            <a:avLst/>
          </a:prstGeom>
        </p:spPr>
        <p:txBody>
          <a:bodyPr/>
          <a:lstStyle>
            <a:lvl1pPr>
              <a:defRPr sz="1200">
                <a:solidFill>
                  <a:srgbClr val="595959"/>
                </a:solidFill>
              </a:defRPr>
            </a:lvl1pPr>
          </a:lstStyle>
          <a:p>
            <a:fld id="{15D98A0E-5F99-AF48-8BE4-4438460E196A}" type="datetime1">
              <a:rPr lang="sv-SE" smtClean="0"/>
              <a:t>2022-01-27</a:t>
            </a:fld>
            <a:endParaRPr lang="sv-SE" dirty="0"/>
          </a:p>
        </p:txBody>
      </p:sp>
      <p:sp>
        <p:nvSpPr>
          <p:cNvPr id="10" name="Platshållare för sidfot 4">
            <a:extLst>
              <a:ext uri="{FF2B5EF4-FFF2-40B4-BE49-F238E27FC236}">
                <a16:creationId xmlns:a16="http://schemas.microsoft.com/office/drawing/2014/main" id="{BC9A5AAE-6682-44D7-A6BA-8B38EC3ED71A}"/>
              </a:ext>
            </a:extLst>
          </p:cNvPr>
          <p:cNvSpPr>
            <a:spLocks noGrp="1"/>
          </p:cNvSpPr>
          <p:nvPr>
            <p:ph type="ftr" sz="quarter" idx="11"/>
          </p:nvPr>
        </p:nvSpPr>
        <p:spPr>
          <a:xfrm>
            <a:off x="4038600" y="6356350"/>
            <a:ext cx="4114800" cy="365125"/>
          </a:xfrm>
          <a:prstGeom prst="rect">
            <a:avLst/>
          </a:prstGeom>
        </p:spPr>
        <p:txBody>
          <a:bodyPr/>
          <a:lstStyle>
            <a:lvl1pPr>
              <a:defRPr sz="1200">
                <a:solidFill>
                  <a:srgbClr val="595959"/>
                </a:solidFill>
              </a:defRPr>
            </a:lvl1pPr>
          </a:lstStyle>
          <a:p>
            <a:endParaRPr lang="sv-SE" dirty="0"/>
          </a:p>
        </p:txBody>
      </p:sp>
      <p:sp>
        <p:nvSpPr>
          <p:cNvPr id="11" name="Platshållare för bildnummer 5">
            <a:extLst>
              <a:ext uri="{FF2B5EF4-FFF2-40B4-BE49-F238E27FC236}">
                <a16:creationId xmlns:a16="http://schemas.microsoft.com/office/drawing/2014/main" id="{96FBF6F6-339F-4C6B-91E3-11217F89A851}"/>
              </a:ext>
            </a:extLst>
          </p:cNvPr>
          <p:cNvSpPr>
            <a:spLocks noGrp="1"/>
          </p:cNvSpPr>
          <p:nvPr>
            <p:ph type="sldNum" sz="quarter" idx="12"/>
          </p:nvPr>
        </p:nvSpPr>
        <p:spPr>
          <a:xfrm>
            <a:off x="9113838" y="6356350"/>
            <a:ext cx="2743200" cy="365125"/>
          </a:xfrm>
          <a:prstGeom prst="rect">
            <a:avLst/>
          </a:prstGeom>
        </p:spPr>
        <p:txBody>
          <a:bodyPr/>
          <a:lstStyle>
            <a:lvl1pPr>
              <a:defRPr sz="1200">
                <a:solidFill>
                  <a:srgbClr val="595959"/>
                </a:solidFill>
              </a:defRPr>
            </a:lvl1pPr>
          </a:lstStyle>
          <a:p>
            <a:fld id="{E541A8F5-7967-4FE2-B860-894CD6FB1340}" type="slidenum">
              <a:rPr lang="sv-SE" smtClean="0"/>
              <a:pPr/>
              <a:t>‹#›</a:t>
            </a:fld>
            <a:endParaRPr lang="sv-SE" dirty="0"/>
          </a:p>
        </p:txBody>
      </p:sp>
    </p:spTree>
    <p:extLst>
      <p:ext uri="{BB962C8B-B14F-4D97-AF65-F5344CB8AC3E}">
        <p14:creationId xmlns:p14="http://schemas.microsoft.com/office/powerpoint/2010/main" val="135827328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extLst>
    <p:ext uri="{DCECCB84-F9BA-43D5-87BE-67443E8EF086}">
      <p15:sldGuideLst xmlns:p15="http://schemas.microsoft.com/office/powerpoint/2012/main">
        <p15:guide id="1" pos="7469">
          <p15:clr>
            <a:srgbClr val="FBAE40"/>
          </p15:clr>
        </p15:guide>
        <p15:guide id="2" orient="horz" pos="116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ubrik, text,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F5936E-910E-4353-B061-553450E57C4A}"/>
              </a:ext>
            </a:extLst>
          </p:cNvPr>
          <p:cNvSpPr>
            <a:spLocks noGrp="1"/>
          </p:cNvSpPr>
          <p:nvPr>
            <p:ph type="title" hasCustomPrompt="1"/>
          </p:nvPr>
        </p:nvSpPr>
        <p:spPr>
          <a:xfrm>
            <a:off x="838200" y="736601"/>
            <a:ext cx="5591175" cy="787400"/>
          </a:xfrm>
          <a:prstGeom prst="rect">
            <a:avLst/>
          </a:prstGeom>
        </p:spPr>
        <p:txBody>
          <a:bodyPr anchor="t" anchorCtr="0">
            <a:noAutofit/>
          </a:bodyPr>
          <a:lstStyle>
            <a:lvl1pPr>
              <a:defRPr sz="4000" b="1">
                <a:solidFill>
                  <a:schemeClr val="accent3"/>
                </a:solidFill>
              </a:defRPr>
            </a:lvl1pPr>
          </a:lstStyle>
          <a:p>
            <a:r>
              <a:rPr lang="sv-SE" dirty="0"/>
              <a:t>Skriv rubrik här</a:t>
            </a:r>
          </a:p>
        </p:txBody>
      </p:sp>
      <p:sp>
        <p:nvSpPr>
          <p:cNvPr id="22" name="Platshållare för text 21">
            <a:extLst>
              <a:ext uri="{FF2B5EF4-FFF2-40B4-BE49-F238E27FC236}">
                <a16:creationId xmlns:a16="http://schemas.microsoft.com/office/drawing/2014/main" id="{EA193844-F090-4300-9C20-94CE3D66DF13}"/>
              </a:ext>
            </a:extLst>
          </p:cNvPr>
          <p:cNvSpPr>
            <a:spLocks noGrp="1"/>
          </p:cNvSpPr>
          <p:nvPr>
            <p:ph type="body" sz="quarter" idx="13" hasCustomPrompt="1"/>
          </p:nvPr>
        </p:nvSpPr>
        <p:spPr>
          <a:xfrm>
            <a:off x="838200" y="1806575"/>
            <a:ext cx="5591174" cy="4229100"/>
          </a:xfrm>
          <a:prstGeom prst="rect">
            <a:avLst/>
          </a:prstGeom>
        </p:spPr>
        <p:txBody>
          <a:bodyPr/>
          <a:lstStyle>
            <a:lvl1pPr marL="228600" indent="-228600">
              <a:lnSpc>
                <a:spcPts val="2400"/>
              </a:lnSpc>
              <a:spcBef>
                <a:spcPts val="1000"/>
              </a:spcBef>
              <a:buClr>
                <a:schemeClr val="accent4"/>
              </a:buClr>
              <a:buSzPct val="100000"/>
              <a:buFont typeface="Arial" panose="020B0604020202020204" pitchFamily="34" charset="0"/>
              <a:buChar char="•"/>
              <a:defRPr sz="1800"/>
            </a:lvl1pPr>
            <a:lvl2pPr marL="468000" indent="-216000">
              <a:lnSpc>
                <a:spcPts val="2400"/>
              </a:lnSpc>
              <a:spcBef>
                <a:spcPts val="1000"/>
              </a:spcBef>
              <a:buClr>
                <a:schemeClr val="tx1"/>
              </a:buClr>
              <a:buFont typeface="Arial" panose="020B0604020202020204" pitchFamily="34" charset="0"/>
              <a:buChar char="–"/>
              <a:defRPr sz="1800"/>
            </a:lvl2pPr>
            <a:lvl3pPr>
              <a:lnSpc>
                <a:spcPts val="2400"/>
              </a:lnSpc>
              <a:spcBef>
                <a:spcPts val="1000"/>
              </a:spcBef>
              <a:buClr>
                <a:schemeClr val="accent4"/>
              </a:buClr>
              <a:defRPr sz="1800"/>
            </a:lvl3pPr>
            <a:lvl4pPr>
              <a:lnSpc>
                <a:spcPts val="2400"/>
              </a:lnSpc>
              <a:spcBef>
                <a:spcPts val="1000"/>
              </a:spcBef>
              <a:buClr>
                <a:schemeClr val="accent4"/>
              </a:buClr>
              <a:defRPr/>
            </a:lvl4pPr>
            <a:lvl5pPr marL="2057400" indent="-228600">
              <a:lnSpc>
                <a:spcPts val="2400"/>
              </a:lnSpc>
              <a:spcBef>
                <a:spcPts val="1000"/>
              </a:spcBef>
              <a:buClr>
                <a:schemeClr val="accent4"/>
              </a:buClr>
              <a:buFont typeface="Arial" panose="020B0604020202020204" pitchFamily="34" charset="0"/>
              <a:buChar char="•"/>
              <a:defRPr/>
            </a:lvl5pPr>
          </a:lstStyle>
          <a:p>
            <a:pPr lvl="0"/>
            <a:r>
              <a:rPr lang="sv-SE" dirty="0"/>
              <a:t>Skriv punktlista för första nivån här</a:t>
            </a:r>
          </a:p>
          <a:p>
            <a:pPr lvl="1"/>
            <a:r>
              <a:rPr lang="sv-SE" dirty="0"/>
              <a:t>Skriv punktlista för andra nivån här</a:t>
            </a:r>
          </a:p>
          <a:p>
            <a:pPr lvl="2"/>
            <a:r>
              <a:rPr lang="sv-SE" dirty="0"/>
              <a:t>Nivå tre</a:t>
            </a:r>
          </a:p>
          <a:p>
            <a:pPr lvl="3"/>
            <a:r>
              <a:rPr lang="sv-SE" dirty="0"/>
              <a:t>Nivå fyra</a:t>
            </a:r>
          </a:p>
          <a:p>
            <a:pPr lvl="4"/>
            <a:r>
              <a:rPr lang="sv-SE" dirty="0"/>
              <a:t>Nivå fem</a:t>
            </a:r>
          </a:p>
        </p:txBody>
      </p:sp>
      <p:sp>
        <p:nvSpPr>
          <p:cNvPr id="12" name="Platshållare för bild 11">
            <a:extLst>
              <a:ext uri="{FF2B5EF4-FFF2-40B4-BE49-F238E27FC236}">
                <a16:creationId xmlns:a16="http://schemas.microsoft.com/office/drawing/2014/main" id="{16EFEED0-7FE9-4BA7-87AD-7B9D6D4C34D5}"/>
              </a:ext>
            </a:extLst>
          </p:cNvPr>
          <p:cNvSpPr>
            <a:spLocks noGrp="1"/>
          </p:cNvSpPr>
          <p:nvPr>
            <p:ph type="pic" sz="quarter" idx="14" hasCustomPrompt="1"/>
          </p:nvPr>
        </p:nvSpPr>
        <p:spPr>
          <a:xfrm>
            <a:off x="6600826" y="736601"/>
            <a:ext cx="5591174" cy="4384674"/>
          </a:xfrm>
          <a:prstGeom prst="rect">
            <a:avLst/>
          </a:prstGeom>
        </p:spPr>
        <p:txBody>
          <a:bodyPr>
            <a:normAutofit/>
          </a:bodyPr>
          <a:lstStyle>
            <a:lvl1pPr marL="0" indent="0">
              <a:buNone/>
              <a:defRPr sz="1800"/>
            </a:lvl1pPr>
          </a:lstStyle>
          <a:p>
            <a:r>
              <a:rPr lang="en-US" dirty="0"/>
              <a:t>Dra </a:t>
            </a:r>
            <a:r>
              <a:rPr lang="en-US" dirty="0" err="1"/>
              <a:t>en</a:t>
            </a:r>
            <a:r>
              <a:rPr lang="en-US" dirty="0"/>
              <a:t> </a:t>
            </a:r>
            <a:r>
              <a:rPr lang="en-US" dirty="0" err="1"/>
              <a:t>bild</a:t>
            </a:r>
            <a:r>
              <a:rPr lang="en-US" dirty="0"/>
              <a:t> hit, </a:t>
            </a:r>
            <a:r>
              <a:rPr lang="en-US" dirty="0" err="1"/>
              <a:t>eller</a:t>
            </a:r>
            <a:r>
              <a:rPr lang="en-US" dirty="0"/>
              <a:t> </a:t>
            </a:r>
            <a:r>
              <a:rPr lang="en-US" dirty="0" err="1"/>
              <a:t>klicka</a:t>
            </a:r>
            <a:r>
              <a:rPr lang="en-US" dirty="0"/>
              <a:t> </a:t>
            </a:r>
            <a:r>
              <a:rPr lang="en-US" dirty="0" err="1"/>
              <a:t>på</a:t>
            </a:r>
            <a:r>
              <a:rPr lang="en-US" dirty="0"/>
              <a:t> </a:t>
            </a:r>
            <a:r>
              <a:rPr lang="en-US" dirty="0" err="1"/>
              <a:t>ikonen</a:t>
            </a:r>
            <a:r>
              <a:rPr lang="en-US" dirty="0"/>
              <a:t> </a:t>
            </a:r>
            <a:r>
              <a:rPr lang="en-US" dirty="0" err="1"/>
              <a:t>nedan</a:t>
            </a:r>
            <a:endParaRPr lang="sv-SE" dirty="0"/>
          </a:p>
        </p:txBody>
      </p:sp>
      <p:sp>
        <p:nvSpPr>
          <p:cNvPr id="8" name="Platshållare för datum 3">
            <a:extLst>
              <a:ext uri="{FF2B5EF4-FFF2-40B4-BE49-F238E27FC236}">
                <a16:creationId xmlns:a16="http://schemas.microsoft.com/office/drawing/2014/main" id="{A96B7CFA-538A-4C90-ABCD-4485056494C5}"/>
              </a:ext>
            </a:extLst>
          </p:cNvPr>
          <p:cNvSpPr>
            <a:spLocks noGrp="1"/>
          </p:cNvSpPr>
          <p:nvPr>
            <p:ph type="dt" sz="half" idx="10"/>
          </p:nvPr>
        </p:nvSpPr>
        <p:spPr>
          <a:xfrm>
            <a:off x="838200" y="6356350"/>
            <a:ext cx="2743200" cy="365125"/>
          </a:xfrm>
          <a:prstGeom prst="rect">
            <a:avLst/>
          </a:prstGeom>
        </p:spPr>
        <p:txBody>
          <a:bodyPr/>
          <a:lstStyle>
            <a:lvl1pPr>
              <a:defRPr sz="1200">
                <a:solidFill>
                  <a:srgbClr val="595959"/>
                </a:solidFill>
              </a:defRPr>
            </a:lvl1pPr>
          </a:lstStyle>
          <a:p>
            <a:fld id="{9DD1603D-2F1A-1B41-AC11-0291AA5D62E3}" type="datetime1">
              <a:rPr lang="sv-SE" smtClean="0"/>
              <a:t>2022-01-27</a:t>
            </a:fld>
            <a:endParaRPr lang="sv-SE" dirty="0"/>
          </a:p>
        </p:txBody>
      </p:sp>
      <p:sp>
        <p:nvSpPr>
          <p:cNvPr id="9" name="Platshållare för sidfot 4">
            <a:extLst>
              <a:ext uri="{FF2B5EF4-FFF2-40B4-BE49-F238E27FC236}">
                <a16:creationId xmlns:a16="http://schemas.microsoft.com/office/drawing/2014/main" id="{4FD3C38F-55C4-47F1-B79A-64A98C7F6A5C}"/>
              </a:ext>
            </a:extLst>
          </p:cNvPr>
          <p:cNvSpPr>
            <a:spLocks noGrp="1"/>
          </p:cNvSpPr>
          <p:nvPr>
            <p:ph type="ftr" sz="quarter" idx="11"/>
          </p:nvPr>
        </p:nvSpPr>
        <p:spPr>
          <a:xfrm>
            <a:off x="4038600" y="6356350"/>
            <a:ext cx="4114800" cy="365125"/>
          </a:xfrm>
          <a:prstGeom prst="rect">
            <a:avLst/>
          </a:prstGeom>
        </p:spPr>
        <p:txBody>
          <a:bodyPr/>
          <a:lstStyle>
            <a:lvl1pPr>
              <a:defRPr sz="1200">
                <a:solidFill>
                  <a:srgbClr val="595959"/>
                </a:solidFill>
              </a:defRPr>
            </a:lvl1pPr>
          </a:lstStyle>
          <a:p>
            <a:endParaRPr lang="sv-SE" dirty="0"/>
          </a:p>
        </p:txBody>
      </p:sp>
      <p:sp>
        <p:nvSpPr>
          <p:cNvPr id="10" name="Platshållare för bildnummer 5">
            <a:extLst>
              <a:ext uri="{FF2B5EF4-FFF2-40B4-BE49-F238E27FC236}">
                <a16:creationId xmlns:a16="http://schemas.microsoft.com/office/drawing/2014/main" id="{523CE5EE-C194-4F44-9B15-001C9D87B84C}"/>
              </a:ext>
            </a:extLst>
          </p:cNvPr>
          <p:cNvSpPr>
            <a:spLocks noGrp="1"/>
          </p:cNvSpPr>
          <p:nvPr>
            <p:ph type="sldNum" sz="quarter" idx="12"/>
          </p:nvPr>
        </p:nvSpPr>
        <p:spPr>
          <a:xfrm>
            <a:off x="9113838" y="6356350"/>
            <a:ext cx="2743200" cy="365125"/>
          </a:xfrm>
          <a:prstGeom prst="rect">
            <a:avLst/>
          </a:prstGeom>
        </p:spPr>
        <p:txBody>
          <a:bodyPr/>
          <a:lstStyle>
            <a:lvl1pPr>
              <a:defRPr sz="1200">
                <a:solidFill>
                  <a:srgbClr val="595959"/>
                </a:solidFill>
              </a:defRPr>
            </a:lvl1pPr>
          </a:lstStyle>
          <a:p>
            <a:fld id="{E541A8F5-7967-4FE2-B860-894CD6FB1340}" type="slidenum">
              <a:rPr lang="sv-SE" smtClean="0"/>
              <a:pPr/>
              <a:t>‹#›</a:t>
            </a:fld>
            <a:endParaRPr lang="sv-SE" dirty="0"/>
          </a:p>
        </p:txBody>
      </p:sp>
    </p:spTree>
    <p:extLst>
      <p:ext uri="{BB962C8B-B14F-4D97-AF65-F5344CB8AC3E}">
        <p14:creationId xmlns:p14="http://schemas.microsoft.com/office/powerpoint/2010/main" val="165241989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extLst>
    <p:ext uri="{DCECCB84-F9BA-43D5-87BE-67443E8EF086}">
      <p15:sldGuideLst xmlns:p15="http://schemas.microsoft.com/office/powerpoint/2012/main">
        <p15:guide id="1" pos="7469">
          <p15:clr>
            <a:srgbClr val="FBAE40"/>
          </p15:clr>
        </p15:guide>
        <p15:guide id="2" orient="horz" pos="3226">
          <p15:clr>
            <a:srgbClr val="FBAE40"/>
          </p15:clr>
        </p15:guide>
        <p15:guide id="3" pos="415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ubrik, innehåll,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F5936E-910E-4353-B061-553450E57C4A}"/>
              </a:ext>
            </a:extLst>
          </p:cNvPr>
          <p:cNvSpPr>
            <a:spLocks noGrp="1"/>
          </p:cNvSpPr>
          <p:nvPr>
            <p:ph type="title" hasCustomPrompt="1"/>
          </p:nvPr>
        </p:nvSpPr>
        <p:spPr>
          <a:xfrm>
            <a:off x="838200" y="736601"/>
            <a:ext cx="10589821" cy="1266822"/>
          </a:xfrm>
          <a:prstGeom prst="rect">
            <a:avLst/>
          </a:prstGeom>
        </p:spPr>
        <p:txBody>
          <a:bodyPr anchor="t" anchorCtr="0">
            <a:noAutofit/>
          </a:bodyPr>
          <a:lstStyle>
            <a:lvl1pPr>
              <a:defRPr sz="4000" b="1">
                <a:solidFill>
                  <a:schemeClr val="accent3"/>
                </a:solidFill>
              </a:defRPr>
            </a:lvl1pPr>
          </a:lstStyle>
          <a:p>
            <a:r>
              <a:rPr lang="sv-SE" dirty="0"/>
              <a:t>Skriv rubrik här</a:t>
            </a:r>
            <a:br>
              <a:rPr lang="sv-SE" dirty="0"/>
            </a:br>
            <a:r>
              <a:rPr lang="sv-SE" dirty="0"/>
              <a:t>med plats för två rader</a:t>
            </a:r>
          </a:p>
        </p:txBody>
      </p:sp>
      <p:sp>
        <p:nvSpPr>
          <p:cNvPr id="10" name="Platshållare för innehåll 9">
            <a:extLst>
              <a:ext uri="{FF2B5EF4-FFF2-40B4-BE49-F238E27FC236}">
                <a16:creationId xmlns:a16="http://schemas.microsoft.com/office/drawing/2014/main" id="{7BA38D83-141C-4C62-A7AC-A12C26C23520}"/>
              </a:ext>
            </a:extLst>
          </p:cNvPr>
          <p:cNvSpPr>
            <a:spLocks noGrp="1"/>
          </p:cNvSpPr>
          <p:nvPr>
            <p:ph sz="quarter" idx="13" hasCustomPrompt="1"/>
          </p:nvPr>
        </p:nvSpPr>
        <p:spPr>
          <a:xfrm>
            <a:off x="838200" y="2095500"/>
            <a:ext cx="5133975" cy="4025900"/>
          </a:xfrm>
          <a:prstGeom prst="rect">
            <a:avLst/>
          </a:prstGeom>
        </p:spPr>
        <p:txBody>
          <a:bodyPr/>
          <a:lstStyle>
            <a:lvl1pPr>
              <a:lnSpc>
                <a:spcPts val="2400"/>
              </a:lnSpc>
              <a:spcBef>
                <a:spcPts val="1000"/>
              </a:spcBef>
              <a:buClr>
                <a:schemeClr val="accent4"/>
              </a:buClr>
              <a:defRPr sz="1800"/>
            </a:lvl1pPr>
            <a:lvl2pPr marL="685800" indent="-228600">
              <a:lnSpc>
                <a:spcPts val="2400"/>
              </a:lnSpc>
              <a:spcBef>
                <a:spcPts val="1000"/>
              </a:spcBef>
              <a:buFont typeface="Arial" panose="020B0604020202020204" pitchFamily="34" charset="0"/>
              <a:buChar char="–"/>
              <a:defRPr sz="1800" baseline="0"/>
            </a:lvl2pPr>
            <a:lvl3pPr>
              <a:lnSpc>
                <a:spcPts val="2400"/>
              </a:lnSpc>
              <a:spcBef>
                <a:spcPts val="1000"/>
              </a:spcBef>
              <a:buClr>
                <a:schemeClr val="accent4"/>
              </a:buClr>
              <a:defRPr sz="1800"/>
            </a:lvl3pPr>
            <a:lvl4pPr>
              <a:lnSpc>
                <a:spcPts val="2400"/>
              </a:lnSpc>
              <a:spcBef>
                <a:spcPts val="1000"/>
              </a:spcBef>
              <a:buClr>
                <a:schemeClr val="accent4"/>
              </a:buClr>
              <a:defRPr/>
            </a:lvl4pPr>
            <a:lvl5pPr>
              <a:lnSpc>
                <a:spcPts val="2400"/>
              </a:lnSpc>
              <a:spcBef>
                <a:spcPts val="1000"/>
              </a:spcBef>
              <a:buClr>
                <a:schemeClr val="accent4"/>
              </a:buClr>
              <a:defRPr/>
            </a:lvl5pPr>
          </a:lstStyle>
          <a:p>
            <a:pPr lvl="0"/>
            <a:r>
              <a:rPr lang="sv-SE" dirty="0"/>
              <a:t>Skriv punktlista för första nivån här</a:t>
            </a:r>
          </a:p>
          <a:p>
            <a:pPr lvl="1"/>
            <a:r>
              <a:rPr lang="sv-SE" dirty="0"/>
              <a:t>Skriv punktlista för andra nivån här</a:t>
            </a:r>
          </a:p>
          <a:p>
            <a:pPr lvl="2"/>
            <a:r>
              <a:rPr lang="sv-SE" dirty="0"/>
              <a:t>Nivå tre</a:t>
            </a:r>
          </a:p>
          <a:p>
            <a:pPr lvl="3"/>
            <a:r>
              <a:rPr lang="sv-SE" dirty="0"/>
              <a:t>Nivå fyra</a:t>
            </a:r>
          </a:p>
          <a:p>
            <a:pPr lvl="4"/>
            <a:r>
              <a:rPr lang="sv-SE" dirty="0"/>
              <a:t>Nivå fem</a:t>
            </a:r>
          </a:p>
        </p:txBody>
      </p:sp>
      <p:sp>
        <p:nvSpPr>
          <p:cNvPr id="14" name="Platshållare för innehåll 9">
            <a:extLst>
              <a:ext uri="{FF2B5EF4-FFF2-40B4-BE49-F238E27FC236}">
                <a16:creationId xmlns:a16="http://schemas.microsoft.com/office/drawing/2014/main" id="{0FB31599-C149-4C34-96FC-65CFBB798400}"/>
              </a:ext>
            </a:extLst>
          </p:cNvPr>
          <p:cNvSpPr>
            <a:spLocks noGrp="1"/>
          </p:cNvSpPr>
          <p:nvPr>
            <p:ph sz="quarter" idx="14" hasCustomPrompt="1"/>
          </p:nvPr>
        </p:nvSpPr>
        <p:spPr>
          <a:xfrm>
            <a:off x="6219826" y="2106721"/>
            <a:ext cx="5208196" cy="4025900"/>
          </a:xfrm>
          <a:prstGeom prst="rect">
            <a:avLst/>
          </a:prstGeom>
        </p:spPr>
        <p:txBody>
          <a:bodyPr/>
          <a:lstStyle>
            <a:lvl1pPr>
              <a:lnSpc>
                <a:spcPts val="2400"/>
              </a:lnSpc>
              <a:spcBef>
                <a:spcPts val="1000"/>
              </a:spcBef>
              <a:buClr>
                <a:schemeClr val="accent4"/>
              </a:buClr>
              <a:defRPr sz="1800"/>
            </a:lvl1pPr>
            <a:lvl2pPr marL="685800" indent="-228600">
              <a:lnSpc>
                <a:spcPts val="2400"/>
              </a:lnSpc>
              <a:spcBef>
                <a:spcPts val="1000"/>
              </a:spcBef>
              <a:buFont typeface="Arial" panose="020B0604020202020204" pitchFamily="34" charset="0"/>
              <a:buChar char="–"/>
              <a:defRPr sz="1800" baseline="0"/>
            </a:lvl2pPr>
            <a:lvl3pPr>
              <a:lnSpc>
                <a:spcPts val="2400"/>
              </a:lnSpc>
              <a:spcBef>
                <a:spcPts val="1000"/>
              </a:spcBef>
              <a:buClr>
                <a:schemeClr val="accent4"/>
              </a:buClr>
              <a:defRPr sz="1800"/>
            </a:lvl3pPr>
            <a:lvl4pPr>
              <a:lnSpc>
                <a:spcPts val="2400"/>
              </a:lnSpc>
              <a:spcBef>
                <a:spcPts val="1000"/>
              </a:spcBef>
              <a:buClr>
                <a:schemeClr val="accent4"/>
              </a:buClr>
              <a:defRPr/>
            </a:lvl4pPr>
            <a:lvl5pPr>
              <a:lnSpc>
                <a:spcPts val="2400"/>
              </a:lnSpc>
              <a:spcBef>
                <a:spcPts val="1000"/>
              </a:spcBef>
              <a:buClr>
                <a:schemeClr val="accent4"/>
              </a:buClr>
              <a:defRPr/>
            </a:lvl5pPr>
          </a:lstStyle>
          <a:p>
            <a:pPr lvl="0"/>
            <a:r>
              <a:rPr lang="sv-SE" dirty="0"/>
              <a:t>Skriv punktlista för första nivån här</a:t>
            </a:r>
          </a:p>
          <a:p>
            <a:pPr lvl="1"/>
            <a:r>
              <a:rPr lang="sv-SE" dirty="0"/>
              <a:t>Skriv punktlista för andra nivån här</a:t>
            </a:r>
          </a:p>
          <a:p>
            <a:pPr lvl="2"/>
            <a:r>
              <a:rPr lang="sv-SE" dirty="0"/>
              <a:t>Nivå tre</a:t>
            </a:r>
          </a:p>
          <a:p>
            <a:pPr lvl="3"/>
            <a:r>
              <a:rPr lang="sv-SE" dirty="0"/>
              <a:t>Nivå fyra</a:t>
            </a:r>
          </a:p>
          <a:p>
            <a:pPr lvl="4"/>
            <a:r>
              <a:rPr lang="sv-SE" dirty="0"/>
              <a:t>Nivå fem</a:t>
            </a:r>
          </a:p>
        </p:txBody>
      </p:sp>
      <p:sp>
        <p:nvSpPr>
          <p:cNvPr id="8" name="Platshållare för datum 3">
            <a:extLst>
              <a:ext uri="{FF2B5EF4-FFF2-40B4-BE49-F238E27FC236}">
                <a16:creationId xmlns:a16="http://schemas.microsoft.com/office/drawing/2014/main" id="{5E5F5A30-79A5-486E-8384-5EE573354E4C}"/>
              </a:ext>
            </a:extLst>
          </p:cNvPr>
          <p:cNvSpPr>
            <a:spLocks noGrp="1"/>
          </p:cNvSpPr>
          <p:nvPr>
            <p:ph type="dt" sz="half" idx="10"/>
          </p:nvPr>
        </p:nvSpPr>
        <p:spPr>
          <a:xfrm>
            <a:off x="838200" y="6356350"/>
            <a:ext cx="2743200" cy="365125"/>
          </a:xfrm>
          <a:prstGeom prst="rect">
            <a:avLst/>
          </a:prstGeom>
        </p:spPr>
        <p:txBody>
          <a:bodyPr/>
          <a:lstStyle>
            <a:lvl1pPr>
              <a:defRPr sz="1200">
                <a:solidFill>
                  <a:srgbClr val="595959"/>
                </a:solidFill>
              </a:defRPr>
            </a:lvl1pPr>
          </a:lstStyle>
          <a:p>
            <a:fld id="{3174937B-7714-AC42-8957-76EF963AC3CA}" type="datetime1">
              <a:rPr lang="sv-SE" smtClean="0"/>
              <a:t>2022-01-27</a:t>
            </a:fld>
            <a:endParaRPr lang="sv-SE" dirty="0"/>
          </a:p>
        </p:txBody>
      </p:sp>
      <p:sp>
        <p:nvSpPr>
          <p:cNvPr id="9" name="Platshållare för sidfot 4">
            <a:extLst>
              <a:ext uri="{FF2B5EF4-FFF2-40B4-BE49-F238E27FC236}">
                <a16:creationId xmlns:a16="http://schemas.microsoft.com/office/drawing/2014/main" id="{173512AE-92BA-427E-BEAF-EC8744363AD4}"/>
              </a:ext>
            </a:extLst>
          </p:cNvPr>
          <p:cNvSpPr>
            <a:spLocks noGrp="1"/>
          </p:cNvSpPr>
          <p:nvPr>
            <p:ph type="ftr" sz="quarter" idx="11"/>
          </p:nvPr>
        </p:nvSpPr>
        <p:spPr>
          <a:xfrm>
            <a:off x="4038600" y="6356350"/>
            <a:ext cx="4114800" cy="365125"/>
          </a:xfrm>
          <a:prstGeom prst="rect">
            <a:avLst/>
          </a:prstGeom>
        </p:spPr>
        <p:txBody>
          <a:bodyPr/>
          <a:lstStyle>
            <a:lvl1pPr>
              <a:defRPr sz="1200">
                <a:solidFill>
                  <a:srgbClr val="595959"/>
                </a:solidFill>
              </a:defRPr>
            </a:lvl1pPr>
          </a:lstStyle>
          <a:p>
            <a:endParaRPr lang="sv-SE" dirty="0"/>
          </a:p>
        </p:txBody>
      </p:sp>
      <p:sp>
        <p:nvSpPr>
          <p:cNvPr id="11" name="Platshållare för bildnummer 5">
            <a:extLst>
              <a:ext uri="{FF2B5EF4-FFF2-40B4-BE49-F238E27FC236}">
                <a16:creationId xmlns:a16="http://schemas.microsoft.com/office/drawing/2014/main" id="{22B326AC-2F1F-4FDE-AC27-4069C691BEF9}"/>
              </a:ext>
            </a:extLst>
          </p:cNvPr>
          <p:cNvSpPr>
            <a:spLocks noGrp="1"/>
          </p:cNvSpPr>
          <p:nvPr>
            <p:ph type="sldNum" sz="quarter" idx="12"/>
          </p:nvPr>
        </p:nvSpPr>
        <p:spPr>
          <a:xfrm>
            <a:off x="9113838" y="6356350"/>
            <a:ext cx="2743200" cy="365125"/>
          </a:xfrm>
          <a:prstGeom prst="rect">
            <a:avLst/>
          </a:prstGeom>
        </p:spPr>
        <p:txBody>
          <a:bodyPr/>
          <a:lstStyle>
            <a:lvl1pPr>
              <a:defRPr sz="1200">
                <a:solidFill>
                  <a:srgbClr val="595959"/>
                </a:solidFill>
              </a:defRPr>
            </a:lvl1pPr>
          </a:lstStyle>
          <a:p>
            <a:fld id="{E541A8F5-7967-4FE2-B860-894CD6FB1340}" type="slidenum">
              <a:rPr lang="sv-SE" smtClean="0"/>
              <a:pPr/>
              <a:t>‹#›</a:t>
            </a:fld>
            <a:endParaRPr lang="sv-SE" dirty="0"/>
          </a:p>
        </p:txBody>
      </p:sp>
    </p:spTree>
    <p:extLst>
      <p:ext uri="{BB962C8B-B14F-4D97-AF65-F5344CB8AC3E}">
        <p14:creationId xmlns:p14="http://schemas.microsoft.com/office/powerpoint/2010/main" val="284758432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extLst>
    <p:ext uri="{DCECCB84-F9BA-43D5-87BE-67443E8EF086}">
      <p15:sldGuideLst xmlns:p15="http://schemas.microsoft.com/office/powerpoint/2012/main">
        <p15:guide id="1" pos="7197">
          <p15:clr>
            <a:srgbClr val="FBAE40"/>
          </p15:clr>
        </p15:guide>
        <p15:guide id="2" orient="horz" pos="3226">
          <p15:clr>
            <a:srgbClr val="FBAE40"/>
          </p15:clr>
        </p15:guide>
        <p15:guide id="3"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om med logo">
    <p:spTree>
      <p:nvGrpSpPr>
        <p:cNvPr id="1" name=""/>
        <p:cNvGrpSpPr/>
        <p:nvPr/>
      </p:nvGrpSpPr>
      <p:grpSpPr>
        <a:xfrm>
          <a:off x="0" y="0"/>
          <a:ext cx="0" cy="0"/>
          <a:chOff x="0" y="0"/>
          <a:chExt cx="0" cy="0"/>
        </a:xfrm>
      </p:grpSpPr>
      <p:sp>
        <p:nvSpPr>
          <p:cNvPr id="7" name="Platshållare för datum 3">
            <a:extLst>
              <a:ext uri="{FF2B5EF4-FFF2-40B4-BE49-F238E27FC236}">
                <a16:creationId xmlns:a16="http://schemas.microsoft.com/office/drawing/2014/main" id="{679C56E7-82AB-4922-ACC6-DB93CF3145EE}"/>
              </a:ext>
            </a:extLst>
          </p:cNvPr>
          <p:cNvSpPr>
            <a:spLocks noGrp="1"/>
          </p:cNvSpPr>
          <p:nvPr>
            <p:ph type="dt" sz="half" idx="10"/>
          </p:nvPr>
        </p:nvSpPr>
        <p:spPr>
          <a:xfrm>
            <a:off x="838200" y="6356350"/>
            <a:ext cx="2743200" cy="365125"/>
          </a:xfrm>
          <a:prstGeom prst="rect">
            <a:avLst/>
          </a:prstGeom>
        </p:spPr>
        <p:txBody>
          <a:bodyPr/>
          <a:lstStyle>
            <a:lvl1pPr>
              <a:defRPr sz="1200">
                <a:solidFill>
                  <a:srgbClr val="595959"/>
                </a:solidFill>
              </a:defRPr>
            </a:lvl1pPr>
          </a:lstStyle>
          <a:p>
            <a:fld id="{DB26F435-9977-0E43-841B-4B42B26FE9C9}" type="datetime1">
              <a:rPr lang="sv-SE" smtClean="0"/>
              <a:t>2022-01-27</a:t>
            </a:fld>
            <a:endParaRPr lang="sv-SE" dirty="0"/>
          </a:p>
        </p:txBody>
      </p:sp>
      <p:sp>
        <p:nvSpPr>
          <p:cNvPr id="8" name="Platshållare för sidfot 4">
            <a:extLst>
              <a:ext uri="{FF2B5EF4-FFF2-40B4-BE49-F238E27FC236}">
                <a16:creationId xmlns:a16="http://schemas.microsoft.com/office/drawing/2014/main" id="{8C20DEBF-CD8E-4DFC-8ED1-4A480A31CF06}"/>
              </a:ext>
            </a:extLst>
          </p:cNvPr>
          <p:cNvSpPr>
            <a:spLocks noGrp="1"/>
          </p:cNvSpPr>
          <p:nvPr>
            <p:ph type="ftr" sz="quarter" idx="11"/>
          </p:nvPr>
        </p:nvSpPr>
        <p:spPr>
          <a:xfrm>
            <a:off x="4038600" y="6356350"/>
            <a:ext cx="4114800" cy="365125"/>
          </a:xfrm>
          <a:prstGeom prst="rect">
            <a:avLst/>
          </a:prstGeom>
        </p:spPr>
        <p:txBody>
          <a:bodyPr/>
          <a:lstStyle>
            <a:lvl1pPr>
              <a:defRPr sz="1200">
                <a:solidFill>
                  <a:srgbClr val="595959"/>
                </a:solidFill>
              </a:defRPr>
            </a:lvl1pPr>
          </a:lstStyle>
          <a:p>
            <a:endParaRPr lang="sv-SE" dirty="0"/>
          </a:p>
        </p:txBody>
      </p:sp>
      <p:sp>
        <p:nvSpPr>
          <p:cNvPr id="9" name="Platshållare för bildnummer 5">
            <a:extLst>
              <a:ext uri="{FF2B5EF4-FFF2-40B4-BE49-F238E27FC236}">
                <a16:creationId xmlns:a16="http://schemas.microsoft.com/office/drawing/2014/main" id="{BBBD4592-25F7-42EF-BAA4-1FB9A19B4539}"/>
              </a:ext>
            </a:extLst>
          </p:cNvPr>
          <p:cNvSpPr>
            <a:spLocks noGrp="1"/>
          </p:cNvSpPr>
          <p:nvPr>
            <p:ph type="sldNum" sz="quarter" idx="12"/>
          </p:nvPr>
        </p:nvSpPr>
        <p:spPr>
          <a:xfrm>
            <a:off x="9113838" y="6356350"/>
            <a:ext cx="2743200" cy="365125"/>
          </a:xfrm>
          <a:prstGeom prst="rect">
            <a:avLst/>
          </a:prstGeom>
        </p:spPr>
        <p:txBody>
          <a:bodyPr/>
          <a:lstStyle>
            <a:lvl1pPr>
              <a:defRPr sz="1200">
                <a:solidFill>
                  <a:srgbClr val="595959"/>
                </a:solidFill>
              </a:defRPr>
            </a:lvl1pPr>
          </a:lstStyle>
          <a:p>
            <a:fld id="{E541A8F5-7967-4FE2-B860-894CD6FB1340}" type="slidenum">
              <a:rPr lang="sv-SE" smtClean="0"/>
              <a:pPr/>
              <a:t>‹#›</a:t>
            </a:fld>
            <a:endParaRPr lang="sv-SE" dirty="0"/>
          </a:p>
        </p:txBody>
      </p:sp>
    </p:spTree>
    <p:extLst>
      <p:ext uri="{BB962C8B-B14F-4D97-AF65-F5344CB8AC3E}">
        <p14:creationId xmlns:p14="http://schemas.microsoft.com/office/powerpoint/2010/main" val="224103070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extLst>
    <p:ext uri="{DCECCB84-F9BA-43D5-87BE-67443E8EF086}">
      <p15:sldGuideLst xmlns:p15="http://schemas.microsoft.com/office/powerpoint/2012/main">
        <p15:guide id="1" pos="746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Tom utan logo">
    <p:spTree>
      <p:nvGrpSpPr>
        <p:cNvPr id="1" name=""/>
        <p:cNvGrpSpPr/>
        <p:nvPr/>
      </p:nvGrpSpPr>
      <p:grpSpPr>
        <a:xfrm>
          <a:off x="0" y="0"/>
          <a:ext cx="0" cy="0"/>
          <a:chOff x="0" y="0"/>
          <a:chExt cx="0" cy="0"/>
        </a:xfrm>
      </p:grpSpPr>
      <p:sp>
        <p:nvSpPr>
          <p:cNvPr id="6" name="Platshållare för datum 3">
            <a:extLst>
              <a:ext uri="{FF2B5EF4-FFF2-40B4-BE49-F238E27FC236}">
                <a16:creationId xmlns:a16="http://schemas.microsoft.com/office/drawing/2014/main" id="{EBB1C809-7BC7-4DD5-902D-A413C7EC511D}"/>
              </a:ext>
            </a:extLst>
          </p:cNvPr>
          <p:cNvSpPr>
            <a:spLocks noGrp="1"/>
          </p:cNvSpPr>
          <p:nvPr>
            <p:ph type="dt" sz="half" idx="10"/>
          </p:nvPr>
        </p:nvSpPr>
        <p:spPr>
          <a:xfrm>
            <a:off x="838200" y="6356350"/>
            <a:ext cx="2743200" cy="365125"/>
          </a:xfrm>
          <a:prstGeom prst="rect">
            <a:avLst/>
          </a:prstGeom>
        </p:spPr>
        <p:txBody>
          <a:bodyPr/>
          <a:lstStyle>
            <a:lvl1pPr>
              <a:defRPr sz="1200">
                <a:solidFill>
                  <a:srgbClr val="595959"/>
                </a:solidFill>
              </a:defRPr>
            </a:lvl1pPr>
          </a:lstStyle>
          <a:p>
            <a:fld id="{05329CC8-E9AA-194A-9B95-98F2B78E840F}" type="datetime1">
              <a:rPr lang="sv-SE" smtClean="0"/>
              <a:t>2022-01-27</a:t>
            </a:fld>
            <a:endParaRPr lang="sv-SE" dirty="0"/>
          </a:p>
        </p:txBody>
      </p:sp>
      <p:sp>
        <p:nvSpPr>
          <p:cNvPr id="7" name="Platshållare för sidfot 4">
            <a:extLst>
              <a:ext uri="{FF2B5EF4-FFF2-40B4-BE49-F238E27FC236}">
                <a16:creationId xmlns:a16="http://schemas.microsoft.com/office/drawing/2014/main" id="{DD7E4D14-E82D-4B30-B778-1DE4860E5723}"/>
              </a:ext>
            </a:extLst>
          </p:cNvPr>
          <p:cNvSpPr>
            <a:spLocks noGrp="1"/>
          </p:cNvSpPr>
          <p:nvPr>
            <p:ph type="ftr" sz="quarter" idx="11"/>
          </p:nvPr>
        </p:nvSpPr>
        <p:spPr>
          <a:xfrm>
            <a:off x="4038600" y="6356350"/>
            <a:ext cx="4114800" cy="365125"/>
          </a:xfrm>
          <a:prstGeom prst="rect">
            <a:avLst/>
          </a:prstGeom>
        </p:spPr>
        <p:txBody>
          <a:bodyPr/>
          <a:lstStyle>
            <a:lvl1pPr>
              <a:defRPr sz="1200">
                <a:solidFill>
                  <a:srgbClr val="595959"/>
                </a:solidFill>
              </a:defRPr>
            </a:lvl1pPr>
          </a:lstStyle>
          <a:p>
            <a:endParaRPr lang="sv-SE" dirty="0"/>
          </a:p>
        </p:txBody>
      </p:sp>
      <p:sp>
        <p:nvSpPr>
          <p:cNvPr id="8" name="Platshållare för bildnummer 5">
            <a:extLst>
              <a:ext uri="{FF2B5EF4-FFF2-40B4-BE49-F238E27FC236}">
                <a16:creationId xmlns:a16="http://schemas.microsoft.com/office/drawing/2014/main" id="{9CF6A344-490D-4851-AB58-772C75ECEE22}"/>
              </a:ext>
            </a:extLst>
          </p:cNvPr>
          <p:cNvSpPr>
            <a:spLocks noGrp="1"/>
          </p:cNvSpPr>
          <p:nvPr>
            <p:ph type="sldNum" sz="quarter" idx="12"/>
          </p:nvPr>
        </p:nvSpPr>
        <p:spPr>
          <a:xfrm>
            <a:off x="9113838" y="6356350"/>
            <a:ext cx="2743200" cy="365125"/>
          </a:xfrm>
          <a:prstGeom prst="rect">
            <a:avLst/>
          </a:prstGeom>
        </p:spPr>
        <p:txBody>
          <a:bodyPr/>
          <a:lstStyle>
            <a:lvl1pPr>
              <a:defRPr sz="1200">
                <a:solidFill>
                  <a:srgbClr val="595959"/>
                </a:solidFill>
              </a:defRPr>
            </a:lvl1pPr>
          </a:lstStyle>
          <a:p>
            <a:fld id="{E541A8F5-7967-4FE2-B860-894CD6FB1340}" type="slidenum">
              <a:rPr lang="sv-SE" smtClean="0"/>
              <a:pPr/>
              <a:t>‹#›</a:t>
            </a:fld>
            <a:endParaRPr lang="sv-SE" dirty="0"/>
          </a:p>
        </p:txBody>
      </p:sp>
    </p:spTree>
    <p:extLst>
      <p:ext uri="{BB962C8B-B14F-4D97-AF65-F5344CB8AC3E}">
        <p14:creationId xmlns:p14="http://schemas.microsoft.com/office/powerpoint/2010/main" val="2930647021"/>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text,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F5936E-910E-4353-B061-553450E57C4A}"/>
              </a:ext>
            </a:extLst>
          </p:cNvPr>
          <p:cNvSpPr>
            <a:spLocks noGrp="1"/>
          </p:cNvSpPr>
          <p:nvPr>
            <p:ph type="title" hasCustomPrompt="1"/>
          </p:nvPr>
        </p:nvSpPr>
        <p:spPr>
          <a:xfrm>
            <a:off x="838200" y="736601"/>
            <a:ext cx="10589821" cy="1266822"/>
          </a:xfrm>
          <a:prstGeom prst="rect">
            <a:avLst/>
          </a:prstGeom>
        </p:spPr>
        <p:txBody>
          <a:bodyPr anchor="t" anchorCtr="0">
            <a:noAutofit/>
          </a:bodyPr>
          <a:lstStyle>
            <a:lvl1pPr>
              <a:defRPr sz="4000" b="1">
                <a:solidFill>
                  <a:schemeClr val="accent1"/>
                </a:solidFill>
              </a:defRPr>
            </a:lvl1pPr>
          </a:lstStyle>
          <a:p>
            <a:r>
              <a:rPr lang="sv-SE" dirty="0"/>
              <a:t>Skriv rubrik här</a:t>
            </a:r>
            <a:br>
              <a:rPr lang="sv-SE" dirty="0"/>
            </a:br>
            <a:r>
              <a:rPr lang="sv-SE" dirty="0"/>
              <a:t>med plats för två rader</a:t>
            </a:r>
          </a:p>
        </p:txBody>
      </p:sp>
      <p:sp>
        <p:nvSpPr>
          <p:cNvPr id="10" name="Platshållare för innehåll 9">
            <a:extLst>
              <a:ext uri="{FF2B5EF4-FFF2-40B4-BE49-F238E27FC236}">
                <a16:creationId xmlns:a16="http://schemas.microsoft.com/office/drawing/2014/main" id="{7BA38D83-141C-4C62-A7AC-A12C26C23520}"/>
              </a:ext>
            </a:extLst>
          </p:cNvPr>
          <p:cNvSpPr>
            <a:spLocks noGrp="1"/>
          </p:cNvSpPr>
          <p:nvPr>
            <p:ph sz="quarter" idx="13" hasCustomPrompt="1"/>
          </p:nvPr>
        </p:nvSpPr>
        <p:spPr>
          <a:xfrm>
            <a:off x="838200" y="2095500"/>
            <a:ext cx="10589821" cy="4025900"/>
          </a:xfrm>
          <a:prstGeom prst="rect">
            <a:avLst/>
          </a:prstGeom>
        </p:spPr>
        <p:txBody>
          <a:bodyPr/>
          <a:lstStyle>
            <a:lvl1pPr>
              <a:lnSpc>
                <a:spcPts val="2400"/>
              </a:lnSpc>
              <a:spcBef>
                <a:spcPts val="1000"/>
              </a:spcBef>
              <a:buClr>
                <a:schemeClr val="accent2"/>
              </a:buClr>
              <a:defRPr sz="1800"/>
            </a:lvl1pPr>
            <a:lvl2pPr marL="685800" indent="-228600">
              <a:lnSpc>
                <a:spcPts val="2400"/>
              </a:lnSpc>
              <a:spcBef>
                <a:spcPts val="1000"/>
              </a:spcBef>
              <a:buFont typeface="Arial" panose="020B0604020202020204" pitchFamily="34" charset="0"/>
              <a:buChar char="–"/>
              <a:defRPr sz="1800" baseline="0"/>
            </a:lvl2pPr>
            <a:lvl3pPr>
              <a:lnSpc>
                <a:spcPts val="2400"/>
              </a:lnSpc>
              <a:spcBef>
                <a:spcPts val="1000"/>
              </a:spcBef>
              <a:buClr>
                <a:schemeClr val="accent2"/>
              </a:buClr>
              <a:defRPr sz="1800"/>
            </a:lvl3pPr>
            <a:lvl4pPr>
              <a:lnSpc>
                <a:spcPts val="2400"/>
              </a:lnSpc>
              <a:spcBef>
                <a:spcPts val="1000"/>
              </a:spcBef>
              <a:buClr>
                <a:schemeClr val="accent2"/>
              </a:buClr>
              <a:defRPr/>
            </a:lvl4pPr>
            <a:lvl5pPr>
              <a:lnSpc>
                <a:spcPts val="2400"/>
              </a:lnSpc>
              <a:spcBef>
                <a:spcPts val="1000"/>
              </a:spcBef>
              <a:buClr>
                <a:schemeClr val="accent2"/>
              </a:buClr>
              <a:defRPr/>
            </a:lvl5pPr>
          </a:lstStyle>
          <a:p>
            <a:pPr lvl="0"/>
            <a:r>
              <a:rPr lang="sv-SE" dirty="0"/>
              <a:t>Skriv punktlista för första nivån, eller vanlig text genom att trycka </a:t>
            </a:r>
            <a:r>
              <a:rPr lang="sv-SE" dirty="0" err="1"/>
              <a:t>backsteg</a:t>
            </a:r>
            <a:r>
              <a:rPr lang="sv-SE" dirty="0"/>
              <a:t> för att ta bort punktlista.</a:t>
            </a:r>
          </a:p>
          <a:p>
            <a:pPr lvl="1"/>
            <a:r>
              <a:rPr lang="sv-SE" dirty="0"/>
              <a:t>Skriv andra nivås punktlista här</a:t>
            </a:r>
          </a:p>
          <a:p>
            <a:pPr lvl="2"/>
            <a:r>
              <a:rPr lang="sv-SE" dirty="0"/>
              <a:t>Nivå tre</a:t>
            </a:r>
          </a:p>
          <a:p>
            <a:pPr lvl="3"/>
            <a:r>
              <a:rPr lang="sv-SE" dirty="0"/>
              <a:t>Nivå fyra</a:t>
            </a:r>
          </a:p>
          <a:p>
            <a:pPr lvl="4"/>
            <a:r>
              <a:rPr lang="sv-SE" dirty="0"/>
              <a:t>Nivå fem</a:t>
            </a:r>
          </a:p>
        </p:txBody>
      </p:sp>
      <p:sp>
        <p:nvSpPr>
          <p:cNvPr id="7" name="Platshållare för datum 3">
            <a:extLst>
              <a:ext uri="{FF2B5EF4-FFF2-40B4-BE49-F238E27FC236}">
                <a16:creationId xmlns:a16="http://schemas.microsoft.com/office/drawing/2014/main" id="{E02AF752-079A-4755-BCD9-74CFFD079BA3}"/>
              </a:ext>
            </a:extLst>
          </p:cNvPr>
          <p:cNvSpPr>
            <a:spLocks noGrp="1"/>
          </p:cNvSpPr>
          <p:nvPr>
            <p:ph type="dt" sz="half" idx="10"/>
          </p:nvPr>
        </p:nvSpPr>
        <p:spPr>
          <a:xfrm>
            <a:off x="838200" y="6356350"/>
            <a:ext cx="2743200" cy="365125"/>
          </a:xfrm>
          <a:prstGeom prst="rect">
            <a:avLst/>
          </a:prstGeom>
        </p:spPr>
        <p:txBody>
          <a:bodyPr/>
          <a:lstStyle>
            <a:lvl1pPr>
              <a:defRPr sz="1200">
                <a:solidFill>
                  <a:srgbClr val="595959"/>
                </a:solidFill>
              </a:defRPr>
            </a:lvl1pPr>
          </a:lstStyle>
          <a:p>
            <a:fld id="{82914150-4357-B046-A690-C473CC27C64E}" type="datetime1">
              <a:rPr lang="sv-SE" smtClean="0"/>
              <a:t>2022-01-27</a:t>
            </a:fld>
            <a:endParaRPr lang="sv-SE" dirty="0"/>
          </a:p>
        </p:txBody>
      </p:sp>
      <p:sp>
        <p:nvSpPr>
          <p:cNvPr id="8" name="Platshållare för sidfot 4">
            <a:extLst>
              <a:ext uri="{FF2B5EF4-FFF2-40B4-BE49-F238E27FC236}">
                <a16:creationId xmlns:a16="http://schemas.microsoft.com/office/drawing/2014/main" id="{D1DD68C5-E5E7-41B0-AE39-2353B92B1AB7}"/>
              </a:ext>
            </a:extLst>
          </p:cNvPr>
          <p:cNvSpPr>
            <a:spLocks noGrp="1"/>
          </p:cNvSpPr>
          <p:nvPr>
            <p:ph type="ftr" sz="quarter" idx="11"/>
          </p:nvPr>
        </p:nvSpPr>
        <p:spPr>
          <a:xfrm>
            <a:off x="4038600" y="6356350"/>
            <a:ext cx="4114800" cy="365125"/>
          </a:xfrm>
          <a:prstGeom prst="rect">
            <a:avLst/>
          </a:prstGeom>
        </p:spPr>
        <p:txBody>
          <a:bodyPr/>
          <a:lstStyle>
            <a:lvl1pPr>
              <a:defRPr sz="1200">
                <a:solidFill>
                  <a:srgbClr val="595959"/>
                </a:solidFill>
              </a:defRPr>
            </a:lvl1pPr>
          </a:lstStyle>
          <a:p>
            <a:endParaRPr lang="sv-SE" dirty="0"/>
          </a:p>
        </p:txBody>
      </p:sp>
      <p:sp>
        <p:nvSpPr>
          <p:cNvPr id="9" name="Platshållare för bildnummer 5">
            <a:extLst>
              <a:ext uri="{FF2B5EF4-FFF2-40B4-BE49-F238E27FC236}">
                <a16:creationId xmlns:a16="http://schemas.microsoft.com/office/drawing/2014/main" id="{1E5C034E-63F1-4F55-BC14-EF0D6C827255}"/>
              </a:ext>
            </a:extLst>
          </p:cNvPr>
          <p:cNvSpPr>
            <a:spLocks noGrp="1"/>
          </p:cNvSpPr>
          <p:nvPr>
            <p:ph type="sldNum" sz="quarter" idx="12"/>
          </p:nvPr>
        </p:nvSpPr>
        <p:spPr>
          <a:xfrm>
            <a:off x="9113838" y="6356350"/>
            <a:ext cx="2743200" cy="365125"/>
          </a:xfrm>
          <a:prstGeom prst="rect">
            <a:avLst/>
          </a:prstGeom>
        </p:spPr>
        <p:txBody>
          <a:bodyPr/>
          <a:lstStyle>
            <a:lvl1pPr>
              <a:defRPr sz="1200">
                <a:solidFill>
                  <a:srgbClr val="595959"/>
                </a:solidFill>
              </a:defRPr>
            </a:lvl1pPr>
          </a:lstStyle>
          <a:p>
            <a:fld id="{E541A8F5-7967-4FE2-B860-894CD6FB1340}" type="slidenum">
              <a:rPr lang="sv-SE" smtClean="0"/>
              <a:pPr/>
              <a:t>‹#›</a:t>
            </a:fld>
            <a:endParaRPr lang="sv-SE" dirty="0"/>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extLst>
    <p:ext uri="{DCECCB84-F9BA-43D5-87BE-67443E8EF086}">
      <p15:sldGuideLst xmlns:p15="http://schemas.microsoft.com/office/powerpoint/2012/main">
        <p15:guide id="1" pos="7197">
          <p15:clr>
            <a:srgbClr val="FBAE40"/>
          </p15:clr>
        </p15:guide>
        <p15:guide id="2" orient="horz" pos="3226">
          <p15:clr>
            <a:srgbClr val="FBAE40"/>
          </p15:clr>
        </p15:guide>
        <p15:guide id="3"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ingress,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F5936E-910E-4353-B061-553450E57C4A}"/>
              </a:ext>
            </a:extLst>
          </p:cNvPr>
          <p:cNvSpPr>
            <a:spLocks noGrp="1"/>
          </p:cNvSpPr>
          <p:nvPr>
            <p:ph type="title" hasCustomPrompt="1"/>
          </p:nvPr>
        </p:nvSpPr>
        <p:spPr>
          <a:xfrm>
            <a:off x="838200" y="736601"/>
            <a:ext cx="10589820" cy="1292224"/>
          </a:xfrm>
          <a:prstGeom prst="rect">
            <a:avLst/>
          </a:prstGeom>
        </p:spPr>
        <p:txBody>
          <a:bodyPr anchor="t" anchorCtr="0">
            <a:noAutofit/>
          </a:bodyPr>
          <a:lstStyle>
            <a:lvl1pPr>
              <a:defRPr sz="4000" b="1">
                <a:solidFill>
                  <a:schemeClr val="accent1"/>
                </a:solidFill>
              </a:defRPr>
            </a:lvl1pPr>
          </a:lstStyle>
          <a:p>
            <a:r>
              <a:rPr lang="sv-SE" dirty="0"/>
              <a:t>Skriv rubrik här</a:t>
            </a:r>
            <a:br>
              <a:rPr lang="sv-SE" dirty="0"/>
            </a:br>
            <a:r>
              <a:rPr lang="sv-SE" dirty="0"/>
              <a:t>med plats för två rader</a:t>
            </a:r>
          </a:p>
        </p:txBody>
      </p:sp>
      <p:sp>
        <p:nvSpPr>
          <p:cNvPr id="22" name="Platshållare för text 21">
            <a:extLst>
              <a:ext uri="{FF2B5EF4-FFF2-40B4-BE49-F238E27FC236}">
                <a16:creationId xmlns:a16="http://schemas.microsoft.com/office/drawing/2014/main" id="{EA193844-F090-4300-9C20-94CE3D66DF13}"/>
              </a:ext>
            </a:extLst>
          </p:cNvPr>
          <p:cNvSpPr>
            <a:spLocks noGrp="1"/>
          </p:cNvSpPr>
          <p:nvPr>
            <p:ph type="body" sz="quarter" idx="13" hasCustomPrompt="1"/>
          </p:nvPr>
        </p:nvSpPr>
        <p:spPr>
          <a:xfrm>
            <a:off x="838200" y="2711395"/>
            <a:ext cx="10589820" cy="3324280"/>
          </a:xfrm>
          <a:prstGeom prst="rect">
            <a:avLst/>
          </a:prstGeom>
        </p:spPr>
        <p:txBody>
          <a:bodyPr/>
          <a:lstStyle>
            <a:lvl1pPr marL="228600" indent="-228600">
              <a:lnSpc>
                <a:spcPts val="2400"/>
              </a:lnSpc>
              <a:spcBef>
                <a:spcPts val="1000"/>
              </a:spcBef>
              <a:buClr>
                <a:schemeClr val="accent2"/>
              </a:buClr>
              <a:buSzPct val="100000"/>
              <a:buFont typeface="Arial" panose="020B0604020202020204" pitchFamily="34" charset="0"/>
              <a:buChar char="•"/>
              <a:defRPr sz="1800"/>
            </a:lvl1pPr>
            <a:lvl2pPr marL="468000" indent="-216000">
              <a:lnSpc>
                <a:spcPts val="2400"/>
              </a:lnSpc>
              <a:spcBef>
                <a:spcPts val="1000"/>
              </a:spcBef>
              <a:buClr>
                <a:schemeClr val="tx1"/>
              </a:buClr>
              <a:buFont typeface="Arial" panose="020B0604020202020204" pitchFamily="34" charset="0"/>
              <a:buChar char="–"/>
              <a:defRPr sz="1800"/>
            </a:lvl2pPr>
            <a:lvl3pPr>
              <a:lnSpc>
                <a:spcPts val="2400"/>
              </a:lnSpc>
              <a:spcBef>
                <a:spcPts val="1000"/>
              </a:spcBef>
              <a:buClr>
                <a:schemeClr val="accent2"/>
              </a:buClr>
              <a:defRPr sz="1800"/>
            </a:lvl3pPr>
            <a:lvl4pPr>
              <a:lnSpc>
                <a:spcPts val="2400"/>
              </a:lnSpc>
              <a:spcBef>
                <a:spcPts val="1000"/>
              </a:spcBef>
              <a:buClr>
                <a:schemeClr val="accent2"/>
              </a:buClr>
              <a:defRPr/>
            </a:lvl4pPr>
            <a:lvl5pPr marL="2057400" indent="-228600">
              <a:lnSpc>
                <a:spcPts val="2400"/>
              </a:lnSpc>
              <a:spcBef>
                <a:spcPts val="1000"/>
              </a:spcBef>
              <a:buClr>
                <a:schemeClr val="accent2"/>
              </a:buClr>
              <a:buFont typeface="Arial" panose="020B0604020202020204" pitchFamily="34" charset="0"/>
              <a:buChar char="•"/>
              <a:defRPr/>
            </a:lvl5pPr>
          </a:lstStyle>
          <a:p>
            <a:pPr lvl="0"/>
            <a:r>
              <a:rPr lang="sv-SE" dirty="0"/>
              <a:t>Skriv punktlista för första nivån här</a:t>
            </a:r>
          </a:p>
          <a:p>
            <a:pPr lvl="1"/>
            <a:r>
              <a:rPr lang="sv-SE" dirty="0"/>
              <a:t>Skriv punktlista för andra nivån här</a:t>
            </a:r>
          </a:p>
          <a:p>
            <a:pPr lvl="2"/>
            <a:r>
              <a:rPr lang="sv-SE" dirty="0"/>
              <a:t>Nivå tre</a:t>
            </a:r>
          </a:p>
          <a:p>
            <a:pPr lvl="3"/>
            <a:r>
              <a:rPr lang="sv-SE" dirty="0"/>
              <a:t>Nivå fyra</a:t>
            </a:r>
          </a:p>
          <a:p>
            <a:pPr lvl="4"/>
            <a:r>
              <a:rPr lang="sv-SE" dirty="0"/>
              <a:t>Nivå fem</a:t>
            </a:r>
          </a:p>
        </p:txBody>
      </p:sp>
      <p:sp>
        <p:nvSpPr>
          <p:cNvPr id="8" name="Platshållare för text 7">
            <a:extLst>
              <a:ext uri="{FF2B5EF4-FFF2-40B4-BE49-F238E27FC236}">
                <a16:creationId xmlns:a16="http://schemas.microsoft.com/office/drawing/2014/main" id="{15DE9479-ED5E-4744-97BE-BF95C971BF8D}"/>
              </a:ext>
            </a:extLst>
          </p:cNvPr>
          <p:cNvSpPr>
            <a:spLocks noGrp="1"/>
          </p:cNvSpPr>
          <p:nvPr>
            <p:ph type="body" sz="quarter" idx="14" hasCustomPrompt="1"/>
          </p:nvPr>
        </p:nvSpPr>
        <p:spPr>
          <a:xfrm>
            <a:off x="838200" y="2028826"/>
            <a:ext cx="10590213" cy="491906"/>
          </a:xfrm>
          <a:prstGeom prst="rect">
            <a:avLst/>
          </a:prstGeom>
        </p:spPr>
        <p:txBody>
          <a:bodyPr/>
          <a:lstStyle>
            <a:lvl1pPr marL="0" indent="0">
              <a:buNone/>
              <a:defRPr sz="2400" b="1">
                <a:solidFill>
                  <a:schemeClr val="accent1"/>
                </a:solidFill>
                <a:latin typeface="Georgia" panose="02040502050405020303" pitchFamily="18" charset="0"/>
              </a:defRPr>
            </a:lvl1pPr>
          </a:lstStyle>
          <a:p>
            <a:pPr lvl="0"/>
            <a:r>
              <a:rPr lang="sv-SE" dirty="0"/>
              <a:t>Skriv undertitel här</a:t>
            </a:r>
          </a:p>
        </p:txBody>
      </p:sp>
      <p:sp>
        <p:nvSpPr>
          <p:cNvPr id="9" name="Platshållare för datum 3">
            <a:extLst>
              <a:ext uri="{FF2B5EF4-FFF2-40B4-BE49-F238E27FC236}">
                <a16:creationId xmlns:a16="http://schemas.microsoft.com/office/drawing/2014/main" id="{CADBB7FD-E569-44FC-BF8C-17042BCE521E}"/>
              </a:ext>
            </a:extLst>
          </p:cNvPr>
          <p:cNvSpPr>
            <a:spLocks noGrp="1"/>
          </p:cNvSpPr>
          <p:nvPr>
            <p:ph type="dt" sz="half" idx="10"/>
          </p:nvPr>
        </p:nvSpPr>
        <p:spPr>
          <a:xfrm>
            <a:off x="838200" y="6356350"/>
            <a:ext cx="2743200" cy="365125"/>
          </a:xfrm>
          <a:prstGeom prst="rect">
            <a:avLst/>
          </a:prstGeom>
        </p:spPr>
        <p:txBody>
          <a:bodyPr/>
          <a:lstStyle>
            <a:lvl1pPr>
              <a:defRPr sz="1200">
                <a:solidFill>
                  <a:srgbClr val="595959"/>
                </a:solidFill>
              </a:defRPr>
            </a:lvl1pPr>
          </a:lstStyle>
          <a:p>
            <a:fld id="{CF38C829-054F-DD49-A06B-7BCEA57C6FD6}" type="datetime1">
              <a:rPr lang="sv-SE" smtClean="0"/>
              <a:t>2022-01-27</a:t>
            </a:fld>
            <a:endParaRPr lang="sv-SE" dirty="0"/>
          </a:p>
        </p:txBody>
      </p:sp>
      <p:sp>
        <p:nvSpPr>
          <p:cNvPr id="10" name="Platshållare för sidfot 4">
            <a:extLst>
              <a:ext uri="{FF2B5EF4-FFF2-40B4-BE49-F238E27FC236}">
                <a16:creationId xmlns:a16="http://schemas.microsoft.com/office/drawing/2014/main" id="{BC9A5AAE-6682-44D7-A6BA-8B38EC3ED71A}"/>
              </a:ext>
            </a:extLst>
          </p:cNvPr>
          <p:cNvSpPr>
            <a:spLocks noGrp="1"/>
          </p:cNvSpPr>
          <p:nvPr>
            <p:ph type="ftr" sz="quarter" idx="11"/>
          </p:nvPr>
        </p:nvSpPr>
        <p:spPr>
          <a:xfrm>
            <a:off x="4038600" y="6356350"/>
            <a:ext cx="4114800" cy="365125"/>
          </a:xfrm>
          <a:prstGeom prst="rect">
            <a:avLst/>
          </a:prstGeom>
        </p:spPr>
        <p:txBody>
          <a:bodyPr/>
          <a:lstStyle>
            <a:lvl1pPr>
              <a:defRPr sz="1200">
                <a:solidFill>
                  <a:srgbClr val="595959"/>
                </a:solidFill>
              </a:defRPr>
            </a:lvl1pPr>
          </a:lstStyle>
          <a:p>
            <a:endParaRPr lang="sv-SE" dirty="0"/>
          </a:p>
        </p:txBody>
      </p:sp>
      <p:sp>
        <p:nvSpPr>
          <p:cNvPr id="11" name="Platshållare för bildnummer 5">
            <a:extLst>
              <a:ext uri="{FF2B5EF4-FFF2-40B4-BE49-F238E27FC236}">
                <a16:creationId xmlns:a16="http://schemas.microsoft.com/office/drawing/2014/main" id="{96FBF6F6-339F-4C6B-91E3-11217F89A851}"/>
              </a:ext>
            </a:extLst>
          </p:cNvPr>
          <p:cNvSpPr>
            <a:spLocks noGrp="1"/>
          </p:cNvSpPr>
          <p:nvPr>
            <p:ph type="sldNum" sz="quarter" idx="12"/>
          </p:nvPr>
        </p:nvSpPr>
        <p:spPr>
          <a:xfrm>
            <a:off x="9113838" y="6356350"/>
            <a:ext cx="2743200" cy="365125"/>
          </a:xfrm>
          <a:prstGeom prst="rect">
            <a:avLst/>
          </a:prstGeom>
        </p:spPr>
        <p:txBody>
          <a:bodyPr/>
          <a:lstStyle>
            <a:lvl1pPr>
              <a:defRPr sz="1200">
                <a:solidFill>
                  <a:srgbClr val="595959"/>
                </a:solidFill>
              </a:defRPr>
            </a:lvl1pPr>
          </a:lstStyle>
          <a:p>
            <a:fld id="{E541A8F5-7967-4FE2-B860-894CD6FB1340}" type="slidenum">
              <a:rPr lang="sv-SE" smtClean="0"/>
              <a:pPr/>
              <a:t>‹#›</a:t>
            </a:fld>
            <a:endParaRPr lang="sv-SE" dirty="0"/>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extLst>
    <p:ext uri="{DCECCB84-F9BA-43D5-87BE-67443E8EF086}">
      <p15:sldGuideLst xmlns:p15="http://schemas.microsoft.com/office/powerpoint/2012/main">
        <p15:guide id="1" pos="7469">
          <p15:clr>
            <a:srgbClr val="FBAE40"/>
          </p15:clr>
        </p15:guide>
        <p15:guide id="2" orient="horz" pos="116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text,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F5936E-910E-4353-B061-553450E57C4A}"/>
              </a:ext>
            </a:extLst>
          </p:cNvPr>
          <p:cNvSpPr>
            <a:spLocks noGrp="1"/>
          </p:cNvSpPr>
          <p:nvPr>
            <p:ph type="title" hasCustomPrompt="1"/>
          </p:nvPr>
        </p:nvSpPr>
        <p:spPr>
          <a:xfrm>
            <a:off x="838200" y="736601"/>
            <a:ext cx="5591175" cy="787400"/>
          </a:xfrm>
          <a:prstGeom prst="rect">
            <a:avLst/>
          </a:prstGeom>
        </p:spPr>
        <p:txBody>
          <a:bodyPr anchor="t" anchorCtr="0">
            <a:noAutofit/>
          </a:bodyPr>
          <a:lstStyle>
            <a:lvl1pPr>
              <a:defRPr sz="4000" b="1">
                <a:solidFill>
                  <a:schemeClr val="accent1"/>
                </a:solidFill>
              </a:defRPr>
            </a:lvl1pPr>
          </a:lstStyle>
          <a:p>
            <a:r>
              <a:rPr lang="sv-SE" dirty="0"/>
              <a:t>Skriv rubrik här</a:t>
            </a:r>
          </a:p>
        </p:txBody>
      </p:sp>
      <p:sp>
        <p:nvSpPr>
          <p:cNvPr id="22" name="Platshållare för text 21">
            <a:extLst>
              <a:ext uri="{FF2B5EF4-FFF2-40B4-BE49-F238E27FC236}">
                <a16:creationId xmlns:a16="http://schemas.microsoft.com/office/drawing/2014/main" id="{EA193844-F090-4300-9C20-94CE3D66DF13}"/>
              </a:ext>
            </a:extLst>
          </p:cNvPr>
          <p:cNvSpPr>
            <a:spLocks noGrp="1"/>
          </p:cNvSpPr>
          <p:nvPr>
            <p:ph type="body" sz="quarter" idx="13" hasCustomPrompt="1"/>
          </p:nvPr>
        </p:nvSpPr>
        <p:spPr>
          <a:xfrm>
            <a:off x="838200" y="1806575"/>
            <a:ext cx="5591174" cy="4229100"/>
          </a:xfrm>
          <a:prstGeom prst="rect">
            <a:avLst/>
          </a:prstGeom>
        </p:spPr>
        <p:txBody>
          <a:bodyPr/>
          <a:lstStyle>
            <a:lvl1pPr marL="228600" indent="-228600">
              <a:lnSpc>
                <a:spcPts val="2400"/>
              </a:lnSpc>
              <a:spcBef>
                <a:spcPts val="1000"/>
              </a:spcBef>
              <a:buClr>
                <a:schemeClr val="accent2"/>
              </a:buClr>
              <a:buSzPct val="100000"/>
              <a:buFont typeface="Arial" panose="020B0604020202020204" pitchFamily="34" charset="0"/>
              <a:buChar char="•"/>
              <a:defRPr sz="1800"/>
            </a:lvl1pPr>
            <a:lvl2pPr marL="468000" indent="-216000">
              <a:lnSpc>
                <a:spcPts val="2400"/>
              </a:lnSpc>
              <a:spcBef>
                <a:spcPts val="1000"/>
              </a:spcBef>
              <a:buClr>
                <a:schemeClr val="tx1"/>
              </a:buClr>
              <a:buFont typeface="Arial" panose="020B0604020202020204" pitchFamily="34" charset="0"/>
              <a:buChar char="–"/>
              <a:defRPr sz="1800"/>
            </a:lvl2pPr>
            <a:lvl3pPr>
              <a:lnSpc>
                <a:spcPts val="2400"/>
              </a:lnSpc>
              <a:spcBef>
                <a:spcPts val="1000"/>
              </a:spcBef>
              <a:buClr>
                <a:schemeClr val="accent2"/>
              </a:buClr>
              <a:defRPr sz="1800"/>
            </a:lvl3pPr>
            <a:lvl4pPr>
              <a:lnSpc>
                <a:spcPts val="2400"/>
              </a:lnSpc>
              <a:spcBef>
                <a:spcPts val="1000"/>
              </a:spcBef>
              <a:buClr>
                <a:schemeClr val="accent2"/>
              </a:buClr>
              <a:defRPr/>
            </a:lvl4pPr>
            <a:lvl5pPr marL="2057400" indent="-228600">
              <a:lnSpc>
                <a:spcPts val="2400"/>
              </a:lnSpc>
              <a:spcBef>
                <a:spcPts val="1000"/>
              </a:spcBef>
              <a:buClr>
                <a:schemeClr val="accent2"/>
              </a:buClr>
              <a:buFont typeface="Arial" panose="020B0604020202020204" pitchFamily="34" charset="0"/>
              <a:buChar char="•"/>
              <a:defRPr/>
            </a:lvl5pPr>
          </a:lstStyle>
          <a:p>
            <a:pPr lvl="0"/>
            <a:r>
              <a:rPr lang="sv-SE" dirty="0"/>
              <a:t>Skriv punktlista för första nivån här</a:t>
            </a:r>
          </a:p>
          <a:p>
            <a:pPr lvl="1"/>
            <a:r>
              <a:rPr lang="sv-SE" dirty="0"/>
              <a:t>Skriv punktlista för andra nivån här</a:t>
            </a:r>
          </a:p>
          <a:p>
            <a:pPr lvl="2"/>
            <a:r>
              <a:rPr lang="sv-SE" dirty="0"/>
              <a:t>Nivå tre</a:t>
            </a:r>
          </a:p>
          <a:p>
            <a:pPr lvl="3"/>
            <a:r>
              <a:rPr lang="sv-SE" dirty="0"/>
              <a:t>Nivå fyra</a:t>
            </a:r>
          </a:p>
          <a:p>
            <a:pPr lvl="4"/>
            <a:r>
              <a:rPr lang="sv-SE" dirty="0"/>
              <a:t>Nivå fem</a:t>
            </a:r>
          </a:p>
        </p:txBody>
      </p:sp>
      <p:sp>
        <p:nvSpPr>
          <p:cNvPr id="12" name="Platshållare för bild 11">
            <a:extLst>
              <a:ext uri="{FF2B5EF4-FFF2-40B4-BE49-F238E27FC236}">
                <a16:creationId xmlns:a16="http://schemas.microsoft.com/office/drawing/2014/main" id="{16EFEED0-7FE9-4BA7-87AD-7B9D6D4C34D5}"/>
              </a:ext>
            </a:extLst>
          </p:cNvPr>
          <p:cNvSpPr>
            <a:spLocks noGrp="1"/>
          </p:cNvSpPr>
          <p:nvPr>
            <p:ph type="pic" sz="quarter" idx="14" hasCustomPrompt="1"/>
          </p:nvPr>
        </p:nvSpPr>
        <p:spPr>
          <a:xfrm>
            <a:off x="6600826" y="736601"/>
            <a:ext cx="5591174" cy="4384674"/>
          </a:xfrm>
          <a:prstGeom prst="rect">
            <a:avLst/>
          </a:prstGeom>
        </p:spPr>
        <p:txBody>
          <a:bodyPr>
            <a:normAutofit/>
          </a:bodyPr>
          <a:lstStyle>
            <a:lvl1pPr marL="0" indent="0">
              <a:buNone/>
              <a:defRPr sz="1800"/>
            </a:lvl1pPr>
          </a:lstStyle>
          <a:p>
            <a:r>
              <a:rPr lang="en-US" dirty="0"/>
              <a:t>Dra </a:t>
            </a:r>
            <a:r>
              <a:rPr lang="en-US" dirty="0" err="1"/>
              <a:t>en</a:t>
            </a:r>
            <a:r>
              <a:rPr lang="en-US" dirty="0"/>
              <a:t> </a:t>
            </a:r>
            <a:r>
              <a:rPr lang="en-US" dirty="0" err="1"/>
              <a:t>bild</a:t>
            </a:r>
            <a:r>
              <a:rPr lang="en-US" dirty="0"/>
              <a:t> hit, </a:t>
            </a:r>
            <a:r>
              <a:rPr lang="en-US" dirty="0" err="1"/>
              <a:t>eller</a:t>
            </a:r>
            <a:r>
              <a:rPr lang="en-US" dirty="0"/>
              <a:t> </a:t>
            </a:r>
            <a:r>
              <a:rPr lang="en-US" dirty="0" err="1"/>
              <a:t>klicka</a:t>
            </a:r>
            <a:r>
              <a:rPr lang="en-US" dirty="0"/>
              <a:t> </a:t>
            </a:r>
            <a:r>
              <a:rPr lang="en-US" dirty="0" err="1"/>
              <a:t>på</a:t>
            </a:r>
            <a:r>
              <a:rPr lang="en-US" dirty="0"/>
              <a:t> </a:t>
            </a:r>
            <a:r>
              <a:rPr lang="en-US" dirty="0" err="1"/>
              <a:t>ikonen</a:t>
            </a:r>
            <a:r>
              <a:rPr lang="en-US" dirty="0"/>
              <a:t> </a:t>
            </a:r>
            <a:r>
              <a:rPr lang="en-US" dirty="0" err="1"/>
              <a:t>nedan</a:t>
            </a:r>
            <a:endParaRPr lang="sv-SE" dirty="0"/>
          </a:p>
        </p:txBody>
      </p:sp>
      <p:sp>
        <p:nvSpPr>
          <p:cNvPr id="8" name="Platshållare för datum 3">
            <a:extLst>
              <a:ext uri="{FF2B5EF4-FFF2-40B4-BE49-F238E27FC236}">
                <a16:creationId xmlns:a16="http://schemas.microsoft.com/office/drawing/2014/main" id="{A96B7CFA-538A-4C90-ABCD-4485056494C5}"/>
              </a:ext>
            </a:extLst>
          </p:cNvPr>
          <p:cNvSpPr>
            <a:spLocks noGrp="1"/>
          </p:cNvSpPr>
          <p:nvPr>
            <p:ph type="dt" sz="half" idx="10"/>
          </p:nvPr>
        </p:nvSpPr>
        <p:spPr>
          <a:xfrm>
            <a:off x="838200" y="6356350"/>
            <a:ext cx="2743200" cy="365125"/>
          </a:xfrm>
          <a:prstGeom prst="rect">
            <a:avLst/>
          </a:prstGeom>
        </p:spPr>
        <p:txBody>
          <a:bodyPr/>
          <a:lstStyle>
            <a:lvl1pPr>
              <a:defRPr sz="1200">
                <a:solidFill>
                  <a:srgbClr val="595959"/>
                </a:solidFill>
              </a:defRPr>
            </a:lvl1pPr>
          </a:lstStyle>
          <a:p>
            <a:fld id="{7C7A467E-B2C0-2848-98B8-D38A648466D6}" type="datetime1">
              <a:rPr lang="sv-SE" smtClean="0"/>
              <a:t>2022-01-27</a:t>
            </a:fld>
            <a:endParaRPr lang="sv-SE" dirty="0"/>
          </a:p>
        </p:txBody>
      </p:sp>
      <p:sp>
        <p:nvSpPr>
          <p:cNvPr id="9" name="Platshållare för sidfot 4">
            <a:extLst>
              <a:ext uri="{FF2B5EF4-FFF2-40B4-BE49-F238E27FC236}">
                <a16:creationId xmlns:a16="http://schemas.microsoft.com/office/drawing/2014/main" id="{4FD3C38F-55C4-47F1-B79A-64A98C7F6A5C}"/>
              </a:ext>
            </a:extLst>
          </p:cNvPr>
          <p:cNvSpPr>
            <a:spLocks noGrp="1"/>
          </p:cNvSpPr>
          <p:nvPr>
            <p:ph type="ftr" sz="quarter" idx="11"/>
          </p:nvPr>
        </p:nvSpPr>
        <p:spPr>
          <a:xfrm>
            <a:off x="4038600" y="6356350"/>
            <a:ext cx="4114800" cy="365125"/>
          </a:xfrm>
          <a:prstGeom prst="rect">
            <a:avLst/>
          </a:prstGeom>
        </p:spPr>
        <p:txBody>
          <a:bodyPr/>
          <a:lstStyle>
            <a:lvl1pPr>
              <a:defRPr sz="1200">
                <a:solidFill>
                  <a:srgbClr val="595959"/>
                </a:solidFill>
              </a:defRPr>
            </a:lvl1pPr>
          </a:lstStyle>
          <a:p>
            <a:endParaRPr lang="sv-SE" dirty="0"/>
          </a:p>
        </p:txBody>
      </p:sp>
      <p:sp>
        <p:nvSpPr>
          <p:cNvPr id="10" name="Platshållare för bildnummer 5">
            <a:extLst>
              <a:ext uri="{FF2B5EF4-FFF2-40B4-BE49-F238E27FC236}">
                <a16:creationId xmlns:a16="http://schemas.microsoft.com/office/drawing/2014/main" id="{523CE5EE-C194-4F44-9B15-001C9D87B84C}"/>
              </a:ext>
            </a:extLst>
          </p:cNvPr>
          <p:cNvSpPr>
            <a:spLocks noGrp="1"/>
          </p:cNvSpPr>
          <p:nvPr>
            <p:ph type="sldNum" sz="quarter" idx="12"/>
          </p:nvPr>
        </p:nvSpPr>
        <p:spPr>
          <a:xfrm>
            <a:off x="9113838" y="6356350"/>
            <a:ext cx="2743200" cy="365125"/>
          </a:xfrm>
          <a:prstGeom prst="rect">
            <a:avLst/>
          </a:prstGeom>
        </p:spPr>
        <p:txBody>
          <a:bodyPr/>
          <a:lstStyle>
            <a:lvl1pPr>
              <a:defRPr sz="1200">
                <a:solidFill>
                  <a:srgbClr val="595959"/>
                </a:solidFill>
              </a:defRPr>
            </a:lvl1pPr>
          </a:lstStyle>
          <a:p>
            <a:fld id="{E541A8F5-7967-4FE2-B860-894CD6FB1340}" type="slidenum">
              <a:rPr lang="sv-SE" smtClean="0"/>
              <a:pPr/>
              <a:t>‹#›</a:t>
            </a:fld>
            <a:endParaRPr lang="sv-SE" dirty="0"/>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extLst>
    <p:ext uri="{DCECCB84-F9BA-43D5-87BE-67443E8EF086}">
      <p15:sldGuideLst xmlns:p15="http://schemas.microsoft.com/office/powerpoint/2012/main">
        <p15:guide id="1" pos="7469">
          <p15:clr>
            <a:srgbClr val="FBAE40"/>
          </p15:clr>
        </p15:guide>
        <p15:guide id="2" orient="horz" pos="3226">
          <p15:clr>
            <a:srgbClr val="FBAE40"/>
          </p15:clr>
        </p15:guide>
        <p15:guide id="3" pos="415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innehåll,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2F5936E-910E-4353-B061-553450E57C4A}"/>
              </a:ext>
            </a:extLst>
          </p:cNvPr>
          <p:cNvSpPr>
            <a:spLocks noGrp="1"/>
          </p:cNvSpPr>
          <p:nvPr>
            <p:ph type="title" hasCustomPrompt="1"/>
          </p:nvPr>
        </p:nvSpPr>
        <p:spPr>
          <a:xfrm>
            <a:off x="838200" y="736601"/>
            <a:ext cx="10589821" cy="1266822"/>
          </a:xfrm>
          <a:prstGeom prst="rect">
            <a:avLst/>
          </a:prstGeom>
        </p:spPr>
        <p:txBody>
          <a:bodyPr anchor="t" anchorCtr="0">
            <a:noAutofit/>
          </a:bodyPr>
          <a:lstStyle>
            <a:lvl1pPr>
              <a:defRPr sz="4000" b="1">
                <a:solidFill>
                  <a:schemeClr val="accent1"/>
                </a:solidFill>
              </a:defRPr>
            </a:lvl1pPr>
          </a:lstStyle>
          <a:p>
            <a:r>
              <a:rPr lang="sv-SE" dirty="0"/>
              <a:t>Skriv rubrik här</a:t>
            </a:r>
            <a:br>
              <a:rPr lang="sv-SE" dirty="0"/>
            </a:br>
            <a:r>
              <a:rPr lang="sv-SE" dirty="0"/>
              <a:t>med plats för två rader</a:t>
            </a:r>
          </a:p>
        </p:txBody>
      </p:sp>
      <p:sp>
        <p:nvSpPr>
          <p:cNvPr id="10" name="Platshållare för innehåll 9">
            <a:extLst>
              <a:ext uri="{FF2B5EF4-FFF2-40B4-BE49-F238E27FC236}">
                <a16:creationId xmlns:a16="http://schemas.microsoft.com/office/drawing/2014/main" id="{7BA38D83-141C-4C62-A7AC-A12C26C23520}"/>
              </a:ext>
            </a:extLst>
          </p:cNvPr>
          <p:cNvSpPr>
            <a:spLocks noGrp="1"/>
          </p:cNvSpPr>
          <p:nvPr>
            <p:ph sz="quarter" idx="13" hasCustomPrompt="1"/>
          </p:nvPr>
        </p:nvSpPr>
        <p:spPr>
          <a:xfrm>
            <a:off x="838200" y="2095500"/>
            <a:ext cx="5133975" cy="4025900"/>
          </a:xfrm>
          <a:prstGeom prst="rect">
            <a:avLst/>
          </a:prstGeom>
        </p:spPr>
        <p:txBody>
          <a:bodyPr/>
          <a:lstStyle>
            <a:lvl1pPr>
              <a:lnSpc>
                <a:spcPts val="2400"/>
              </a:lnSpc>
              <a:spcBef>
                <a:spcPts val="1000"/>
              </a:spcBef>
              <a:buClr>
                <a:schemeClr val="accent2"/>
              </a:buClr>
              <a:defRPr sz="1800"/>
            </a:lvl1pPr>
            <a:lvl2pPr marL="685800" indent="-228600">
              <a:lnSpc>
                <a:spcPts val="2400"/>
              </a:lnSpc>
              <a:spcBef>
                <a:spcPts val="1000"/>
              </a:spcBef>
              <a:buFont typeface="Arial" panose="020B0604020202020204" pitchFamily="34" charset="0"/>
              <a:buChar char="–"/>
              <a:defRPr sz="1800" baseline="0"/>
            </a:lvl2pPr>
            <a:lvl3pPr>
              <a:lnSpc>
                <a:spcPts val="2400"/>
              </a:lnSpc>
              <a:spcBef>
                <a:spcPts val="1000"/>
              </a:spcBef>
              <a:buClr>
                <a:schemeClr val="accent2"/>
              </a:buClr>
              <a:defRPr sz="1800"/>
            </a:lvl3pPr>
            <a:lvl4pPr>
              <a:lnSpc>
                <a:spcPts val="2400"/>
              </a:lnSpc>
              <a:spcBef>
                <a:spcPts val="1000"/>
              </a:spcBef>
              <a:buClr>
                <a:schemeClr val="accent2"/>
              </a:buClr>
              <a:defRPr/>
            </a:lvl4pPr>
            <a:lvl5pPr>
              <a:lnSpc>
                <a:spcPts val="2400"/>
              </a:lnSpc>
              <a:spcBef>
                <a:spcPts val="1000"/>
              </a:spcBef>
              <a:buClr>
                <a:schemeClr val="accent2"/>
              </a:buClr>
              <a:defRPr/>
            </a:lvl5pPr>
          </a:lstStyle>
          <a:p>
            <a:pPr lvl="0"/>
            <a:r>
              <a:rPr lang="sv-SE" dirty="0"/>
              <a:t>Skriv punktlista för första nivån här</a:t>
            </a:r>
          </a:p>
          <a:p>
            <a:pPr lvl="1"/>
            <a:r>
              <a:rPr lang="sv-SE" dirty="0"/>
              <a:t>Skriv punktlista för andra nivån här</a:t>
            </a:r>
          </a:p>
          <a:p>
            <a:pPr lvl="2"/>
            <a:r>
              <a:rPr lang="sv-SE" dirty="0"/>
              <a:t>Nivå tre</a:t>
            </a:r>
          </a:p>
          <a:p>
            <a:pPr lvl="3"/>
            <a:r>
              <a:rPr lang="sv-SE" dirty="0"/>
              <a:t>Nivå fyra</a:t>
            </a:r>
          </a:p>
          <a:p>
            <a:pPr lvl="4"/>
            <a:r>
              <a:rPr lang="sv-SE" dirty="0"/>
              <a:t>Nivå fem</a:t>
            </a:r>
          </a:p>
        </p:txBody>
      </p:sp>
      <p:sp>
        <p:nvSpPr>
          <p:cNvPr id="14" name="Platshållare för innehåll 9">
            <a:extLst>
              <a:ext uri="{FF2B5EF4-FFF2-40B4-BE49-F238E27FC236}">
                <a16:creationId xmlns:a16="http://schemas.microsoft.com/office/drawing/2014/main" id="{0FB31599-C149-4C34-96FC-65CFBB798400}"/>
              </a:ext>
            </a:extLst>
          </p:cNvPr>
          <p:cNvSpPr>
            <a:spLocks noGrp="1"/>
          </p:cNvSpPr>
          <p:nvPr>
            <p:ph sz="quarter" idx="14" hasCustomPrompt="1"/>
          </p:nvPr>
        </p:nvSpPr>
        <p:spPr>
          <a:xfrm>
            <a:off x="6219826" y="2106721"/>
            <a:ext cx="5208196" cy="4025900"/>
          </a:xfrm>
          <a:prstGeom prst="rect">
            <a:avLst/>
          </a:prstGeom>
        </p:spPr>
        <p:txBody>
          <a:bodyPr/>
          <a:lstStyle>
            <a:lvl1pPr>
              <a:lnSpc>
                <a:spcPts val="2400"/>
              </a:lnSpc>
              <a:spcBef>
                <a:spcPts val="1000"/>
              </a:spcBef>
              <a:buClr>
                <a:schemeClr val="accent2"/>
              </a:buClr>
              <a:defRPr sz="1800"/>
            </a:lvl1pPr>
            <a:lvl2pPr marL="685800" indent="-228600">
              <a:lnSpc>
                <a:spcPts val="2400"/>
              </a:lnSpc>
              <a:spcBef>
                <a:spcPts val="1000"/>
              </a:spcBef>
              <a:buFont typeface="Arial" panose="020B0604020202020204" pitchFamily="34" charset="0"/>
              <a:buChar char="–"/>
              <a:defRPr sz="1800" baseline="0"/>
            </a:lvl2pPr>
            <a:lvl3pPr>
              <a:lnSpc>
                <a:spcPts val="2400"/>
              </a:lnSpc>
              <a:spcBef>
                <a:spcPts val="1000"/>
              </a:spcBef>
              <a:buClr>
                <a:schemeClr val="accent2"/>
              </a:buClr>
              <a:defRPr sz="1800"/>
            </a:lvl3pPr>
            <a:lvl4pPr>
              <a:lnSpc>
                <a:spcPts val="2400"/>
              </a:lnSpc>
              <a:spcBef>
                <a:spcPts val="1000"/>
              </a:spcBef>
              <a:buClr>
                <a:schemeClr val="accent2"/>
              </a:buClr>
              <a:defRPr/>
            </a:lvl4pPr>
            <a:lvl5pPr>
              <a:lnSpc>
                <a:spcPts val="2400"/>
              </a:lnSpc>
              <a:spcBef>
                <a:spcPts val="1000"/>
              </a:spcBef>
              <a:buClr>
                <a:schemeClr val="accent2"/>
              </a:buClr>
              <a:defRPr/>
            </a:lvl5pPr>
          </a:lstStyle>
          <a:p>
            <a:pPr lvl="0"/>
            <a:r>
              <a:rPr lang="sv-SE" dirty="0"/>
              <a:t>Skriv punktlista för första nivån här</a:t>
            </a:r>
          </a:p>
          <a:p>
            <a:pPr lvl="1"/>
            <a:r>
              <a:rPr lang="sv-SE" dirty="0"/>
              <a:t>Skriv punktlista för andra nivån här</a:t>
            </a:r>
          </a:p>
          <a:p>
            <a:pPr lvl="2"/>
            <a:r>
              <a:rPr lang="sv-SE" dirty="0"/>
              <a:t>Nivå tre</a:t>
            </a:r>
          </a:p>
          <a:p>
            <a:pPr lvl="3"/>
            <a:r>
              <a:rPr lang="sv-SE" dirty="0"/>
              <a:t>Nivå fyra</a:t>
            </a:r>
          </a:p>
          <a:p>
            <a:pPr lvl="4"/>
            <a:r>
              <a:rPr lang="sv-SE" dirty="0"/>
              <a:t>Nivå fem</a:t>
            </a:r>
          </a:p>
        </p:txBody>
      </p:sp>
      <p:sp>
        <p:nvSpPr>
          <p:cNvPr id="8" name="Platshållare för datum 3">
            <a:extLst>
              <a:ext uri="{FF2B5EF4-FFF2-40B4-BE49-F238E27FC236}">
                <a16:creationId xmlns:a16="http://schemas.microsoft.com/office/drawing/2014/main" id="{5E5F5A30-79A5-486E-8384-5EE573354E4C}"/>
              </a:ext>
            </a:extLst>
          </p:cNvPr>
          <p:cNvSpPr>
            <a:spLocks noGrp="1"/>
          </p:cNvSpPr>
          <p:nvPr>
            <p:ph type="dt" sz="half" idx="10"/>
          </p:nvPr>
        </p:nvSpPr>
        <p:spPr>
          <a:xfrm>
            <a:off x="838200" y="6356350"/>
            <a:ext cx="2743200" cy="365125"/>
          </a:xfrm>
          <a:prstGeom prst="rect">
            <a:avLst/>
          </a:prstGeom>
        </p:spPr>
        <p:txBody>
          <a:bodyPr/>
          <a:lstStyle>
            <a:lvl1pPr>
              <a:defRPr sz="1200">
                <a:solidFill>
                  <a:srgbClr val="595959"/>
                </a:solidFill>
              </a:defRPr>
            </a:lvl1pPr>
          </a:lstStyle>
          <a:p>
            <a:fld id="{E2908A07-6FFB-7341-BAD0-FDD35AF0555F}" type="datetime1">
              <a:rPr lang="sv-SE" smtClean="0"/>
              <a:t>2022-01-27</a:t>
            </a:fld>
            <a:endParaRPr lang="sv-SE" dirty="0"/>
          </a:p>
        </p:txBody>
      </p:sp>
      <p:sp>
        <p:nvSpPr>
          <p:cNvPr id="9" name="Platshållare för sidfot 4">
            <a:extLst>
              <a:ext uri="{FF2B5EF4-FFF2-40B4-BE49-F238E27FC236}">
                <a16:creationId xmlns:a16="http://schemas.microsoft.com/office/drawing/2014/main" id="{173512AE-92BA-427E-BEAF-EC8744363AD4}"/>
              </a:ext>
            </a:extLst>
          </p:cNvPr>
          <p:cNvSpPr>
            <a:spLocks noGrp="1"/>
          </p:cNvSpPr>
          <p:nvPr>
            <p:ph type="ftr" sz="quarter" idx="11"/>
          </p:nvPr>
        </p:nvSpPr>
        <p:spPr>
          <a:xfrm>
            <a:off x="4038600" y="6356350"/>
            <a:ext cx="4114800" cy="365125"/>
          </a:xfrm>
          <a:prstGeom prst="rect">
            <a:avLst/>
          </a:prstGeom>
        </p:spPr>
        <p:txBody>
          <a:bodyPr/>
          <a:lstStyle>
            <a:lvl1pPr>
              <a:defRPr sz="1200">
                <a:solidFill>
                  <a:srgbClr val="595959"/>
                </a:solidFill>
              </a:defRPr>
            </a:lvl1pPr>
          </a:lstStyle>
          <a:p>
            <a:endParaRPr lang="sv-SE" dirty="0"/>
          </a:p>
        </p:txBody>
      </p:sp>
      <p:sp>
        <p:nvSpPr>
          <p:cNvPr id="11" name="Platshållare för bildnummer 5">
            <a:extLst>
              <a:ext uri="{FF2B5EF4-FFF2-40B4-BE49-F238E27FC236}">
                <a16:creationId xmlns:a16="http://schemas.microsoft.com/office/drawing/2014/main" id="{22B326AC-2F1F-4FDE-AC27-4069C691BEF9}"/>
              </a:ext>
            </a:extLst>
          </p:cNvPr>
          <p:cNvSpPr>
            <a:spLocks noGrp="1"/>
          </p:cNvSpPr>
          <p:nvPr>
            <p:ph type="sldNum" sz="quarter" idx="12"/>
          </p:nvPr>
        </p:nvSpPr>
        <p:spPr>
          <a:xfrm>
            <a:off x="9113838" y="6356350"/>
            <a:ext cx="2743200" cy="365125"/>
          </a:xfrm>
          <a:prstGeom prst="rect">
            <a:avLst/>
          </a:prstGeom>
        </p:spPr>
        <p:txBody>
          <a:bodyPr/>
          <a:lstStyle>
            <a:lvl1pPr>
              <a:defRPr sz="1200">
                <a:solidFill>
                  <a:srgbClr val="595959"/>
                </a:solidFill>
              </a:defRPr>
            </a:lvl1pPr>
          </a:lstStyle>
          <a:p>
            <a:fld id="{E541A8F5-7967-4FE2-B860-894CD6FB1340}" type="slidenum">
              <a:rPr lang="sv-SE" smtClean="0"/>
              <a:pPr/>
              <a:t>‹#›</a:t>
            </a:fld>
            <a:endParaRPr lang="sv-SE" dirty="0"/>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extLst>
    <p:ext uri="{DCECCB84-F9BA-43D5-87BE-67443E8EF086}">
      <p15:sldGuideLst xmlns:p15="http://schemas.microsoft.com/office/powerpoint/2012/main">
        <p15:guide id="1" pos="7197">
          <p15:clr>
            <a:srgbClr val="FBAE40"/>
          </p15:clr>
        </p15:guide>
        <p15:guide id="2" orient="horz" pos="3226">
          <p15:clr>
            <a:srgbClr val="FBAE40"/>
          </p15:clr>
        </p15:guide>
        <p15:guide id="3"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m med logo">
    <p:spTree>
      <p:nvGrpSpPr>
        <p:cNvPr id="1" name=""/>
        <p:cNvGrpSpPr/>
        <p:nvPr/>
      </p:nvGrpSpPr>
      <p:grpSpPr>
        <a:xfrm>
          <a:off x="0" y="0"/>
          <a:ext cx="0" cy="0"/>
          <a:chOff x="0" y="0"/>
          <a:chExt cx="0" cy="0"/>
        </a:xfrm>
      </p:grpSpPr>
      <p:sp>
        <p:nvSpPr>
          <p:cNvPr id="7" name="Platshållare för datum 3">
            <a:extLst>
              <a:ext uri="{FF2B5EF4-FFF2-40B4-BE49-F238E27FC236}">
                <a16:creationId xmlns:a16="http://schemas.microsoft.com/office/drawing/2014/main" id="{679C56E7-82AB-4922-ACC6-DB93CF3145EE}"/>
              </a:ext>
            </a:extLst>
          </p:cNvPr>
          <p:cNvSpPr>
            <a:spLocks noGrp="1"/>
          </p:cNvSpPr>
          <p:nvPr>
            <p:ph type="dt" sz="half" idx="10"/>
          </p:nvPr>
        </p:nvSpPr>
        <p:spPr>
          <a:xfrm>
            <a:off x="838200" y="6356350"/>
            <a:ext cx="2743200" cy="365125"/>
          </a:xfrm>
          <a:prstGeom prst="rect">
            <a:avLst/>
          </a:prstGeom>
        </p:spPr>
        <p:txBody>
          <a:bodyPr/>
          <a:lstStyle>
            <a:lvl1pPr>
              <a:defRPr sz="1200">
                <a:solidFill>
                  <a:srgbClr val="595959"/>
                </a:solidFill>
              </a:defRPr>
            </a:lvl1pPr>
          </a:lstStyle>
          <a:p>
            <a:fld id="{0E355D30-D50A-244D-83CE-42356729BB43}" type="datetime1">
              <a:rPr lang="sv-SE" smtClean="0"/>
              <a:t>2022-01-27</a:t>
            </a:fld>
            <a:endParaRPr lang="sv-SE" dirty="0"/>
          </a:p>
        </p:txBody>
      </p:sp>
      <p:sp>
        <p:nvSpPr>
          <p:cNvPr id="8" name="Platshållare för sidfot 4">
            <a:extLst>
              <a:ext uri="{FF2B5EF4-FFF2-40B4-BE49-F238E27FC236}">
                <a16:creationId xmlns:a16="http://schemas.microsoft.com/office/drawing/2014/main" id="{8C20DEBF-CD8E-4DFC-8ED1-4A480A31CF06}"/>
              </a:ext>
            </a:extLst>
          </p:cNvPr>
          <p:cNvSpPr>
            <a:spLocks noGrp="1"/>
          </p:cNvSpPr>
          <p:nvPr>
            <p:ph type="ftr" sz="quarter" idx="11"/>
          </p:nvPr>
        </p:nvSpPr>
        <p:spPr>
          <a:xfrm>
            <a:off x="4038600" y="6356350"/>
            <a:ext cx="4114800" cy="365125"/>
          </a:xfrm>
          <a:prstGeom prst="rect">
            <a:avLst/>
          </a:prstGeom>
        </p:spPr>
        <p:txBody>
          <a:bodyPr/>
          <a:lstStyle>
            <a:lvl1pPr>
              <a:defRPr sz="1200">
                <a:solidFill>
                  <a:srgbClr val="595959"/>
                </a:solidFill>
              </a:defRPr>
            </a:lvl1pPr>
          </a:lstStyle>
          <a:p>
            <a:endParaRPr lang="sv-SE" dirty="0"/>
          </a:p>
        </p:txBody>
      </p:sp>
      <p:sp>
        <p:nvSpPr>
          <p:cNvPr id="9" name="Platshållare för bildnummer 5">
            <a:extLst>
              <a:ext uri="{FF2B5EF4-FFF2-40B4-BE49-F238E27FC236}">
                <a16:creationId xmlns:a16="http://schemas.microsoft.com/office/drawing/2014/main" id="{BBBD4592-25F7-42EF-BAA4-1FB9A19B4539}"/>
              </a:ext>
            </a:extLst>
          </p:cNvPr>
          <p:cNvSpPr>
            <a:spLocks noGrp="1"/>
          </p:cNvSpPr>
          <p:nvPr>
            <p:ph type="sldNum" sz="quarter" idx="12"/>
          </p:nvPr>
        </p:nvSpPr>
        <p:spPr>
          <a:xfrm>
            <a:off x="9113838" y="6356350"/>
            <a:ext cx="2743200" cy="365125"/>
          </a:xfrm>
          <a:prstGeom prst="rect">
            <a:avLst/>
          </a:prstGeom>
        </p:spPr>
        <p:txBody>
          <a:bodyPr/>
          <a:lstStyle>
            <a:lvl1pPr>
              <a:defRPr sz="1200">
                <a:solidFill>
                  <a:srgbClr val="595959"/>
                </a:solidFill>
              </a:defRPr>
            </a:lvl1pPr>
          </a:lstStyle>
          <a:p>
            <a:fld id="{E541A8F5-7967-4FE2-B860-894CD6FB1340}" type="slidenum">
              <a:rPr lang="sv-SE" smtClean="0"/>
              <a:pPr/>
              <a:t>‹#›</a:t>
            </a:fld>
            <a:endParaRPr lang="sv-SE" dirty="0"/>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extLst>
    <p:ext uri="{DCECCB84-F9BA-43D5-87BE-67443E8EF086}">
      <p15:sldGuideLst xmlns:p15="http://schemas.microsoft.com/office/powerpoint/2012/main">
        <p15:guide id="1" pos="746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Tom utan logo">
    <p:spTree>
      <p:nvGrpSpPr>
        <p:cNvPr id="1" name=""/>
        <p:cNvGrpSpPr/>
        <p:nvPr/>
      </p:nvGrpSpPr>
      <p:grpSpPr>
        <a:xfrm>
          <a:off x="0" y="0"/>
          <a:ext cx="0" cy="0"/>
          <a:chOff x="0" y="0"/>
          <a:chExt cx="0" cy="0"/>
        </a:xfrm>
      </p:grpSpPr>
      <p:sp>
        <p:nvSpPr>
          <p:cNvPr id="6" name="Platshållare för datum 3">
            <a:extLst>
              <a:ext uri="{FF2B5EF4-FFF2-40B4-BE49-F238E27FC236}">
                <a16:creationId xmlns:a16="http://schemas.microsoft.com/office/drawing/2014/main" id="{EBB1C809-7BC7-4DD5-902D-A413C7EC511D}"/>
              </a:ext>
            </a:extLst>
          </p:cNvPr>
          <p:cNvSpPr>
            <a:spLocks noGrp="1"/>
          </p:cNvSpPr>
          <p:nvPr>
            <p:ph type="dt" sz="half" idx="10"/>
          </p:nvPr>
        </p:nvSpPr>
        <p:spPr>
          <a:xfrm>
            <a:off x="838200" y="6356350"/>
            <a:ext cx="2743200" cy="365125"/>
          </a:xfrm>
          <a:prstGeom prst="rect">
            <a:avLst/>
          </a:prstGeom>
        </p:spPr>
        <p:txBody>
          <a:bodyPr/>
          <a:lstStyle>
            <a:lvl1pPr>
              <a:defRPr sz="1200">
                <a:solidFill>
                  <a:srgbClr val="595959"/>
                </a:solidFill>
              </a:defRPr>
            </a:lvl1pPr>
          </a:lstStyle>
          <a:p>
            <a:fld id="{3EB819BA-3D76-2E49-A855-980AEAD42803}" type="datetime1">
              <a:rPr lang="sv-SE" smtClean="0"/>
              <a:t>2022-01-27</a:t>
            </a:fld>
            <a:endParaRPr lang="sv-SE" dirty="0"/>
          </a:p>
        </p:txBody>
      </p:sp>
      <p:sp>
        <p:nvSpPr>
          <p:cNvPr id="7" name="Platshållare för sidfot 4">
            <a:extLst>
              <a:ext uri="{FF2B5EF4-FFF2-40B4-BE49-F238E27FC236}">
                <a16:creationId xmlns:a16="http://schemas.microsoft.com/office/drawing/2014/main" id="{DD7E4D14-E82D-4B30-B778-1DE4860E5723}"/>
              </a:ext>
            </a:extLst>
          </p:cNvPr>
          <p:cNvSpPr>
            <a:spLocks noGrp="1"/>
          </p:cNvSpPr>
          <p:nvPr>
            <p:ph type="ftr" sz="quarter" idx="11"/>
          </p:nvPr>
        </p:nvSpPr>
        <p:spPr>
          <a:xfrm>
            <a:off x="4038600" y="6356350"/>
            <a:ext cx="4114800" cy="365125"/>
          </a:xfrm>
          <a:prstGeom prst="rect">
            <a:avLst/>
          </a:prstGeom>
        </p:spPr>
        <p:txBody>
          <a:bodyPr/>
          <a:lstStyle>
            <a:lvl1pPr>
              <a:defRPr sz="1200">
                <a:solidFill>
                  <a:srgbClr val="595959"/>
                </a:solidFill>
              </a:defRPr>
            </a:lvl1pPr>
          </a:lstStyle>
          <a:p>
            <a:endParaRPr lang="sv-SE" dirty="0"/>
          </a:p>
        </p:txBody>
      </p:sp>
      <p:sp>
        <p:nvSpPr>
          <p:cNvPr id="8" name="Platshållare för bildnummer 5">
            <a:extLst>
              <a:ext uri="{FF2B5EF4-FFF2-40B4-BE49-F238E27FC236}">
                <a16:creationId xmlns:a16="http://schemas.microsoft.com/office/drawing/2014/main" id="{9CF6A344-490D-4851-AB58-772C75ECEE22}"/>
              </a:ext>
            </a:extLst>
          </p:cNvPr>
          <p:cNvSpPr>
            <a:spLocks noGrp="1"/>
          </p:cNvSpPr>
          <p:nvPr>
            <p:ph type="sldNum" sz="quarter" idx="12"/>
          </p:nvPr>
        </p:nvSpPr>
        <p:spPr>
          <a:xfrm>
            <a:off x="9113838" y="6356350"/>
            <a:ext cx="2743200" cy="365125"/>
          </a:xfrm>
          <a:prstGeom prst="rect">
            <a:avLst/>
          </a:prstGeom>
        </p:spPr>
        <p:txBody>
          <a:bodyPr/>
          <a:lstStyle>
            <a:lvl1pPr>
              <a:defRPr sz="1200">
                <a:solidFill>
                  <a:srgbClr val="595959"/>
                </a:solidFill>
              </a:defRPr>
            </a:lvl1pPr>
          </a:lstStyle>
          <a:p>
            <a:fld id="{E541A8F5-7967-4FE2-B860-894CD6FB1340}" type="slidenum">
              <a:rPr lang="sv-SE" smtClean="0"/>
              <a:pPr/>
              <a:t>‹#›</a:t>
            </a:fld>
            <a:endParaRPr lang="sv-SE" dirty="0"/>
          </a:p>
        </p:txBody>
      </p:sp>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3.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4.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5.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FA4D633-01E7-4A16-892B-E335FFC7F30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456503" y="5410055"/>
            <a:ext cx="971517" cy="1445131"/>
          </a:xfrm>
          <a:prstGeom prst="rect">
            <a:avLst/>
          </a:prstGeom>
        </p:spPr>
      </p:pic>
    </p:spTree>
    <p:extLst>
      <p:ext uri="{BB962C8B-B14F-4D97-AF65-F5344CB8AC3E}">
        <p14:creationId xmlns:p14="http://schemas.microsoft.com/office/powerpoint/2010/main" val="1052856552"/>
      </p:ext>
    </p:extLst>
  </p:cSld>
  <p:clrMap bg1="lt1" tx1="dk1" bg2="lt2" tx2="dk2" accent1="accent1" accent2="accent2" accent3="accent3" accent4="accent4" accent5="accent5" accent6="accent6" hlink="hlink" folHlink="folHlink"/>
  <p:sldLayoutIdLst>
    <p:sldLayoutId id="2147483700" r:id="rId1"/>
    <p:sldLayoutId id="2147483884" r:id="rId2"/>
    <p:sldLayoutId id="2147483692" r:id="rId3"/>
    <p:sldLayoutId id="2147483694" r:id="rId4"/>
    <p:sldLayoutId id="2147483693" r:id="rId5"/>
    <p:sldLayoutId id="2147483696" r:id="rId6"/>
    <p:sldLayoutId id="2147483697" r:id="rId7"/>
    <p:sldLayoutId id="2147483698" r:id="rId8"/>
    <p:sldLayoutId id="2147483699" r:id="rId9"/>
  </p:sldLayoutIdLst>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hf sldNum="0" hdr="0"/>
  <p:txStyles>
    <p:titleStyle>
      <a:lvl1pPr algn="l" defTabSz="914400" rtl="0" eaLnBrk="1" latinLnBrk="0" hangingPunct="1">
        <a:lnSpc>
          <a:spcPct val="90000"/>
        </a:lnSpc>
        <a:spcBef>
          <a:spcPct val="0"/>
        </a:spcBef>
        <a:buNone/>
        <a:defRPr sz="440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EF15803-B737-4B0E-A49C-5C05B61638B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456503" y="5407137"/>
            <a:ext cx="971518" cy="1450968"/>
          </a:xfrm>
          <a:prstGeom prst="rect">
            <a:avLst/>
          </a:prstGeom>
        </p:spPr>
      </p:pic>
    </p:spTree>
    <p:extLst>
      <p:ext uri="{BB962C8B-B14F-4D97-AF65-F5344CB8AC3E}">
        <p14:creationId xmlns:p14="http://schemas.microsoft.com/office/powerpoint/2010/main" val="1176669104"/>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Lst>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hf sldNum="0" hdr="0"/>
  <p:txStyles>
    <p:titleStyle>
      <a:lvl1pPr algn="l" defTabSz="914400" rtl="0" eaLnBrk="1" latinLnBrk="0" hangingPunct="1">
        <a:lnSpc>
          <a:spcPct val="90000"/>
        </a:lnSpc>
        <a:spcBef>
          <a:spcPct val="0"/>
        </a:spcBef>
        <a:buNone/>
        <a:defRPr sz="440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95635CD1-07A0-4C8A-97EA-A15AB484F66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456503" y="5411040"/>
            <a:ext cx="971518" cy="1445132"/>
          </a:xfrm>
          <a:prstGeom prst="rect">
            <a:avLst/>
          </a:prstGeom>
        </p:spPr>
      </p:pic>
    </p:spTree>
    <p:extLst>
      <p:ext uri="{BB962C8B-B14F-4D97-AF65-F5344CB8AC3E}">
        <p14:creationId xmlns:p14="http://schemas.microsoft.com/office/powerpoint/2010/main" val="2820791279"/>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Lst>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hf sldNum="0" hdr="0"/>
  <p:txStyles>
    <p:titleStyle>
      <a:lvl1pPr algn="l" defTabSz="914400" rtl="0" eaLnBrk="1" latinLnBrk="0" hangingPunct="1">
        <a:lnSpc>
          <a:spcPct val="90000"/>
        </a:lnSpc>
        <a:spcBef>
          <a:spcPct val="0"/>
        </a:spcBef>
        <a:buNone/>
        <a:defRPr sz="440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9F4F384-B26D-4D18-B2DC-DCEA1EE8A5BB}"/>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456503" y="5410055"/>
            <a:ext cx="971517" cy="1445132"/>
          </a:xfrm>
          <a:prstGeom prst="rect">
            <a:avLst/>
          </a:prstGeom>
        </p:spPr>
      </p:pic>
    </p:spTree>
    <p:extLst>
      <p:ext uri="{BB962C8B-B14F-4D97-AF65-F5344CB8AC3E}">
        <p14:creationId xmlns:p14="http://schemas.microsoft.com/office/powerpoint/2010/main" val="3044414805"/>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Lst>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hf sldNum="0" hdr="0"/>
  <p:txStyles>
    <p:titleStyle>
      <a:lvl1pPr algn="l" defTabSz="914400" rtl="0" eaLnBrk="1" latinLnBrk="0" hangingPunct="1">
        <a:lnSpc>
          <a:spcPct val="90000"/>
        </a:lnSpc>
        <a:spcBef>
          <a:spcPct val="0"/>
        </a:spcBef>
        <a:buNone/>
        <a:defRPr sz="440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hyperlink" Target="http://www.kb.se/" TargetMode="External"/><Relationship Id="rId2" Type="http://schemas.openxmlformats.org/officeDocument/2006/relationships/hyperlink" Target="mailto:lars.ilshammar@kb.se" TargetMode="Externa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86AA42EA-E2CB-184F-9991-BCACE12716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630598"/>
          </a:xfrm>
          <a:prstGeom prst="rect">
            <a:avLst/>
          </a:prstGeom>
        </p:spPr>
      </p:pic>
      <p:sp>
        <p:nvSpPr>
          <p:cNvPr id="9" name="textruta 8">
            <a:extLst>
              <a:ext uri="{FF2B5EF4-FFF2-40B4-BE49-F238E27FC236}">
                <a16:creationId xmlns:a16="http://schemas.microsoft.com/office/drawing/2014/main" id="{0D3ECBAD-DEC8-FF4B-9242-A9689D49EA3A}"/>
              </a:ext>
            </a:extLst>
          </p:cNvPr>
          <p:cNvSpPr txBox="1"/>
          <p:nvPr/>
        </p:nvSpPr>
        <p:spPr>
          <a:xfrm>
            <a:off x="8079129" y="81552"/>
            <a:ext cx="3550535" cy="2585323"/>
          </a:xfrm>
          <a:prstGeom prst="rect">
            <a:avLst/>
          </a:prstGeom>
          <a:noFill/>
        </p:spPr>
        <p:txBody>
          <a:bodyPr wrap="square">
            <a:spAutoFit/>
          </a:bodyPr>
          <a:lstStyle/>
          <a:p>
            <a:pPr algn="r"/>
            <a:r>
              <a:rPr lang="sv-SE" sz="5400" b="1" i="0" u="none" strike="noStrike" dirty="0" err="1">
                <a:solidFill>
                  <a:srgbClr val="914B06"/>
                </a:solidFill>
                <a:effectLst/>
                <a:latin typeface="Arial" panose="020B0604020202020204" pitchFamily="34" charset="0"/>
              </a:rPr>
              <a:t>Equality</a:t>
            </a:r>
            <a:r>
              <a:rPr lang="sv-SE" sz="5400" b="1" i="0" u="none" strike="noStrike" dirty="0">
                <a:solidFill>
                  <a:srgbClr val="914B06"/>
                </a:solidFill>
                <a:effectLst/>
                <a:latin typeface="Arial" panose="020B0604020202020204" pitchFamily="34" charset="0"/>
              </a:rPr>
              <a:t>,</a:t>
            </a:r>
          </a:p>
          <a:p>
            <a:pPr algn="r"/>
            <a:r>
              <a:rPr lang="sv-SE" sz="5400" b="1" i="0" u="none" strike="noStrike" dirty="0" err="1">
                <a:solidFill>
                  <a:srgbClr val="914B06"/>
                </a:solidFill>
                <a:effectLst/>
                <a:latin typeface="Arial" panose="020B0604020202020204" pitchFamily="34" charset="0"/>
              </a:rPr>
              <a:t>Diversity</a:t>
            </a:r>
            <a:endParaRPr lang="sv-SE" sz="5400" b="1" dirty="0">
              <a:solidFill>
                <a:srgbClr val="914B06"/>
              </a:solidFill>
              <a:latin typeface="Arial" panose="020B0604020202020204" pitchFamily="34" charset="0"/>
            </a:endParaRPr>
          </a:p>
          <a:p>
            <a:pPr algn="r"/>
            <a:r>
              <a:rPr lang="sv-SE" sz="5400" b="1" i="0" u="none" strike="noStrike" dirty="0" err="1">
                <a:solidFill>
                  <a:srgbClr val="914B06"/>
                </a:solidFill>
                <a:effectLst/>
                <a:latin typeface="Arial" panose="020B0604020202020204" pitchFamily="34" charset="0"/>
              </a:rPr>
              <a:t>Inclusivity</a:t>
            </a:r>
            <a:endParaRPr lang="sv-SE" sz="5400" b="1" dirty="0">
              <a:solidFill>
                <a:srgbClr val="914B06"/>
              </a:solidFill>
            </a:endParaRPr>
          </a:p>
        </p:txBody>
      </p:sp>
      <p:sp>
        <p:nvSpPr>
          <p:cNvPr id="10" name="textruta 9">
            <a:extLst>
              <a:ext uri="{FF2B5EF4-FFF2-40B4-BE49-F238E27FC236}">
                <a16:creationId xmlns:a16="http://schemas.microsoft.com/office/drawing/2014/main" id="{3579773F-BFC6-5A48-93BF-3ECED9D44A23}"/>
              </a:ext>
            </a:extLst>
          </p:cNvPr>
          <p:cNvSpPr txBox="1"/>
          <p:nvPr/>
        </p:nvSpPr>
        <p:spPr>
          <a:xfrm>
            <a:off x="8171726" y="3360129"/>
            <a:ext cx="3457938" cy="830997"/>
          </a:xfrm>
          <a:prstGeom prst="rect">
            <a:avLst/>
          </a:prstGeom>
          <a:noFill/>
        </p:spPr>
        <p:txBody>
          <a:bodyPr wrap="square">
            <a:spAutoFit/>
          </a:bodyPr>
          <a:lstStyle/>
          <a:p>
            <a:pPr algn="r"/>
            <a:r>
              <a:rPr lang="sv-SE" sz="2400" b="1" i="0" u="none" strike="noStrike" dirty="0">
                <a:solidFill>
                  <a:srgbClr val="914B06"/>
                </a:solidFill>
                <a:effectLst/>
                <a:latin typeface="Arial" panose="020B0604020202020204" pitchFamily="34" charset="0"/>
              </a:rPr>
              <a:t>Lars Ilshammar</a:t>
            </a:r>
          </a:p>
          <a:p>
            <a:pPr algn="r"/>
            <a:r>
              <a:rPr lang="sv-SE" sz="2400" b="1" i="0" u="none" strike="noStrike" dirty="0">
                <a:solidFill>
                  <a:srgbClr val="914B06"/>
                </a:solidFill>
                <a:effectLst/>
                <a:latin typeface="Arial" panose="020B0604020202020204" pitchFamily="34" charset="0"/>
              </a:rPr>
              <a:t>CERL 2022-01-27</a:t>
            </a:r>
            <a:endParaRPr lang="sv-SE" sz="2400" b="1" dirty="0">
              <a:solidFill>
                <a:srgbClr val="914B06"/>
              </a:solidFill>
            </a:endParaRPr>
          </a:p>
        </p:txBody>
      </p:sp>
    </p:spTree>
    <p:extLst>
      <p:ext uri="{BB962C8B-B14F-4D97-AF65-F5344CB8AC3E}">
        <p14:creationId xmlns:p14="http://schemas.microsoft.com/office/powerpoint/2010/main" val="296876032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5F9526-2131-E04C-8640-FC1B0816DF1C}"/>
              </a:ext>
            </a:extLst>
          </p:cNvPr>
          <p:cNvSpPr>
            <a:spLocks noGrp="1"/>
          </p:cNvSpPr>
          <p:nvPr>
            <p:ph type="title"/>
          </p:nvPr>
        </p:nvSpPr>
        <p:spPr/>
        <p:txBody>
          <a:bodyPr/>
          <a:lstStyle/>
          <a:p>
            <a:r>
              <a:rPr lang="sv-SE" dirty="0"/>
              <a:t>Sensitive </a:t>
            </a:r>
            <a:r>
              <a:rPr lang="sv-SE" dirty="0" err="1"/>
              <a:t>collections</a:t>
            </a:r>
            <a:r>
              <a:rPr lang="sv-SE" dirty="0"/>
              <a:t>?</a:t>
            </a:r>
          </a:p>
        </p:txBody>
      </p:sp>
      <p:sp>
        <p:nvSpPr>
          <p:cNvPr id="5" name="Platshållare för text 4">
            <a:extLst>
              <a:ext uri="{FF2B5EF4-FFF2-40B4-BE49-F238E27FC236}">
                <a16:creationId xmlns:a16="http://schemas.microsoft.com/office/drawing/2014/main" id="{C5066723-4533-D541-835C-00F03D83E018}"/>
              </a:ext>
            </a:extLst>
          </p:cNvPr>
          <p:cNvSpPr>
            <a:spLocks noGrp="1"/>
          </p:cNvSpPr>
          <p:nvPr>
            <p:ph type="body" sz="quarter" idx="13"/>
          </p:nvPr>
        </p:nvSpPr>
        <p:spPr>
          <a:xfrm>
            <a:off x="838200" y="1844675"/>
            <a:ext cx="8835189" cy="4191000"/>
          </a:xfrm>
        </p:spPr>
        <p:txBody>
          <a:bodyPr/>
          <a:lstStyle/>
          <a:p>
            <a:pPr>
              <a:lnSpc>
                <a:spcPts val="2600"/>
              </a:lnSpc>
            </a:pPr>
            <a:r>
              <a:rPr lang="en-US" sz="2400" dirty="0"/>
              <a:t>Racist or colonial</a:t>
            </a:r>
          </a:p>
          <a:p>
            <a:pPr>
              <a:lnSpc>
                <a:spcPts val="2600"/>
              </a:lnSpc>
            </a:pPr>
            <a:r>
              <a:rPr lang="en-US" sz="2400" dirty="0"/>
              <a:t>Stereotypical</a:t>
            </a:r>
          </a:p>
          <a:p>
            <a:pPr>
              <a:lnSpc>
                <a:spcPts val="2600"/>
              </a:lnSpc>
            </a:pPr>
            <a:r>
              <a:rPr lang="en-US" sz="2400" dirty="0"/>
              <a:t>Misogynistic</a:t>
            </a:r>
          </a:p>
          <a:p>
            <a:pPr>
              <a:lnSpc>
                <a:spcPts val="2600"/>
              </a:lnSpc>
            </a:pPr>
            <a:r>
              <a:rPr lang="en-US" sz="2400" dirty="0"/>
              <a:t>Sexist or homophobic</a:t>
            </a:r>
            <a:endParaRPr lang="sv-SE" sz="2400" dirty="0"/>
          </a:p>
          <a:p>
            <a:pPr>
              <a:lnSpc>
                <a:spcPts val="2600"/>
              </a:lnSpc>
            </a:pPr>
            <a:r>
              <a:rPr lang="sv-SE" sz="2400" dirty="0"/>
              <a:t>Offensive</a:t>
            </a:r>
          </a:p>
          <a:p>
            <a:pPr>
              <a:lnSpc>
                <a:spcPts val="2600"/>
              </a:lnSpc>
            </a:pPr>
            <a:r>
              <a:rPr lang="sv-SE" sz="2400" dirty="0" err="1"/>
              <a:t>Generaly</a:t>
            </a:r>
            <a:r>
              <a:rPr lang="sv-SE" sz="2400" dirty="0"/>
              <a:t> </a:t>
            </a:r>
            <a:r>
              <a:rPr lang="sv-SE" sz="2400" dirty="0" err="1"/>
              <a:t>unpleasent</a:t>
            </a:r>
            <a:endParaRPr lang="sv-SE" sz="2400" dirty="0"/>
          </a:p>
          <a:p>
            <a:pPr>
              <a:lnSpc>
                <a:spcPts val="2600"/>
              </a:lnSpc>
            </a:pPr>
            <a:r>
              <a:rPr lang="sv-SE" sz="2400" dirty="0" err="1"/>
              <a:t>Outdated</a:t>
            </a:r>
            <a:r>
              <a:rPr lang="sv-SE" sz="2400" dirty="0"/>
              <a:t> or </a:t>
            </a:r>
            <a:r>
              <a:rPr lang="en-US" sz="2400" dirty="0"/>
              <a:t>discriminatory</a:t>
            </a:r>
            <a:endParaRPr lang="sv-SE" sz="2400" dirty="0"/>
          </a:p>
          <a:p>
            <a:pPr>
              <a:lnSpc>
                <a:spcPts val="2600"/>
              </a:lnSpc>
            </a:pPr>
            <a:endParaRPr lang="sv-SE" dirty="0"/>
          </a:p>
          <a:p>
            <a:endParaRPr lang="sv-SE" dirty="0"/>
          </a:p>
        </p:txBody>
      </p:sp>
    </p:spTree>
    <p:extLst>
      <p:ext uri="{BB962C8B-B14F-4D97-AF65-F5344CB8AC3E}">
        <p14:creationId xmlns:p14="http://schemas.microsoft.com/office/powerpoint/2010/main" val="224821443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BD5334-DF0B-1D4E-8D06-870FF3483F20}"/>
              </a:ext>
            </a:extLst>
          </p:cNvPr>
          <p:cNvSpPr>
            <a:spLocks noGrp="1"/>
          </p:cNvSpPr>
          <p:nvPr>
            <p:ph type="title"/>
          </p:nvPr>
        </p:nvSpPr>
        <p:spPr/>
        <p:txBody>
          <a:bodyPr/>
          <a:lstStyle/>
          <a:p>
            <a:r>
              <a:rPr lang="sv-SE" dirty="0"/>
              <a:t>Draft policy in </a:t>
            </a:r>
            <a:r>
              <a:rPr lang="sv-SE" dirty="0" err="1"/>
              <a:t>three</a:t>
            </a:r>
            <a:r>
              <a:rPr lang="sv-SE" dirty="0"/>
              <a:t> parts</a:t>
            </a:r>
          </a:p>
        </p:txBody>
      </p:sp>
      <p:sp>
        <p:nvSpPr>
          <p:cNvPr id="5" name="Platshållare för text 4">
            <a:extLst>
              <a:ext uri="{FF2B5EF4-FFF2-40B4-BE49-F238E27FC236}">
                <a16:creationId xmlns:a16="http://schemas.microsoft.com/office/drawing/2014/main" id="{8D7CC67D-8844-464D-B67F-0AFFC82EBA49}"/>
              </a:ext>
            </a:extLst>
          </p:cNvPr>
          <p:cNvSpPr>
            <a:spLocks noGrp="1"/>
          </p:cNvSpPr>
          <p:nvPr>
            <p:ph type="body" sz="quarter" idx="13"/>
          </p:nvPr>
        </p:nvSpPr>
        <p:spPr>
          <a:xfrm>
            <a:off x="838200" y="1844675"/>
            <a:ext cx="8873691" cy="4191000"/>
          </a:xfrm>
        </p:spPr>
        <p:txBody>
          <a:bodyPr/>
          <a:lstStyle/>
          <a:p>
            <a:pPr marL="457200" indent="-457200">
              <a:lnSpc>
                <a:spcPts val="2600"/>
              </a:lnSpc>
              <a:buFont typeface="+mj-lt"/>
              <a:buAutoNum type="arabicPeriod"/>
            </a:pPr>
            <a:r>
              <a:rPr lang="en-US" sz="2400" dirty="0"/>
              <a:t>Making available and accessibility</a:t>
            </a:r>
          </a:p>
          <a:p>
            <a:pPr marL="457200" indent="-457200">
              <a:lnSpc>
                <a:spcPts val="2600"/>
              </a:lnSpc>
              <a:buFont typeface="+mj-lt"/>
              <a:buAutoNum type="arabicPeriod"/>
            </a:pPr>
            <a:r>
              <a:rPr lang="en-US" sz="2400" dirty="0"/>
              <a:t>Terminology and metadata</a:t>
            </a:r>
          </a:p>
          <a:p>
            <a:pPr marL="457200" indent="-457200">
              <a:lnSpc>
                <a:spcPts val="2600"/>
              </a:lnSpc>
              <a:buFont typeface="+mj-lt"/>
              <a:buAutoNum type="arabicPeriod"/>
            </a:pPr>
            <a:r>
              <a:rPr lang="en-US" sz="2400" dirty="0"/>
              <a:t>Mediation and curation</a:t>
            </a:r>
            <a:endParaRPr lang="sv-SE" sz="2400" dirty="0"/>
          </a:p>
          <a:p>
            <a:pPr>
              <a:lnSpc>
                <a:spcPts val="2600"/>
              </a:lnSpc>
            </a:pPr>
            <a:r>
              <a:rPr lang="sv-SE" sz="2400" i="1" strike="sngStrike" dirty="0" err="1"/>
              <a:t>Acquisition</a:t>
            </a:r>
            <a:endParaRPr lang="sv-SE" sz="2400" i="1" strike="sngStrike" dirty="0"/>
          </a:p>
          <a:p>
            <a:pPr>
              <a:lnSpc>
                <a:spcPts val="2600"/>
              </a:lnSpc>
            </a:pPr>
            <a:r>
              <a:rPr lang="sv-SE" sz="2400" dirty="0"/>
              <a:t>Action plan to be </a:t>
            </a:r>
            <a:r>
              <a:rPr lang="sv-SE" sz="2400" dirty="0" err="1"/>
              <a:t>supplemented</a:t>
            </a:r>
            <a:endParaRPr lang="sv-SE" sz="2400" dirty="0"/>
          </a:p>
        </p:txBody>
      </p:sp>
    </p:spTree>
    <p:extLst>
      <p:ext uri="{BB962C8B-B14F-4D97-AF65-F5344CB8AC3E}">
        <p14:creationId xmlns:p14="http://schemas.microsoft.com/office/powerpoint/2010/main" val="182295985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EF0156-753E-EB4B-BDE9-239385CA7E55}"/>
              </a:ext>
            </a:extLst>
          </p:cNvPr>
          <p:cNvSpPr>
            <a:spLocks noGrp="1"/>
          </p:cNvSpPr>
          <p:nvPr>
            <p:ph type="title"/>
          </p:nvPr>
        </p:nvSpPr>
        <p:spPr/>
        <p:txBody>
          <a:bodyPr/>
          <a:lstStyle/>
          <a:p>
            <a:r>
              <a:rPr lang="en-US" dirty="0"/>
              <a:t>Making available and accessibility</a:t>
            </a:r>
            <a:br>
              <a:rPr lang="en-US" dirty="0"/>
            </a:br>
            <a:endParaRPr lang="sv-SE" dirty="0"/>
          </a:p>
        </p:txBody>
      </p:sp>
      <p:sp>
        <p:nvSpPr>
          <p:cNvPr id="5" name="Platshållare för text 4">
            <a:extLst>
              <a:ext uri="{FF2B5EF4-FFF2-40B4-BE49-F238E27FC236}">
                <a16:creationId xmlns:a16="http://schemas.microsoft.com/office/drawing/2014/main" id="{F1C113CD-7CD0-274F-ADCA-AA31B911F0C3}"/>
              </a:ext>
            </a:extLst>
          </p:cNvPr>
          <p:cNvSpPr>
            <a:spLocks noGrp="1"/>
          </p:cNvSpPr>
          <p:nvPr>
            <p:ph type="body" sz="quarter" idx="13"/>
          </p:nvPr>
        </p:nvSpPr>
        <p:spPr>
          <a:xfrm>
            <a:off x="838201" y="1844675"/>
            <a:ext cx="8902566" cy="4191000"/>
          </a:xfrm>
        </p:spPr>
        <p:txBody>
          <a:bodyPr/>
          <a:lstStyle/>
          <a:p>
            <a:r>
              <a:rPr lang="en-US" dirty="0"/>
              <a:t>The making available of material from NLS's collections must take place to the greatest possible extent, regardless of who the administrator or user is - and regardless of whether the content can in various ways be perceived as offensive or outdated.</a:t>
            </a:r>
            <a:endParaRPr lang="sv-SE" dirty="0"/>
          </a:p>
          <a:p>
            <a:r>
              <a:rPr lang="en-US" dirty="0"/>
              <a:t>The exceptions to this principle must be as few as possible and assume that material that is not illegal to possess or make available must always be made available without NLS's administrator taking a position on the content. </a:t>
            </a:r>
            <a:endParaRPr lang="sv-SE" dirty="0"/>
          </a:p>
          <a:p>
            <a:r>
              <a:rPr lang="en-US" dirty="0"/>
              <a:t>Accessibility according to the above shall also as far as possible take place without NLS’s staff expressing personal values ​​or opinions in connection with the accessibility.</a:t>
            </a:r>
            <a:endParaRPr lang="sv-SE" dirty="0"/>
          </a:p>
          <a:p>
            <a:r>
              <a:rPr lang="en-US" dirty="0"/>
              <a:t>The same principles shall apply to all forms of accessibility and on all platforms.</a:t>
            </a:r>
            <a:endParaRPr lang="sv-SE" dirty="0"/>
          </a:p>
          <a:p>
            <a:endParaRPr lang="sv-SE" dirty="0"/>
          </a:p>
        </p:txBody>
      </p:sp>
    </p:spTree>
    <p:extLst>
      <p:ext uri="{BB962C8B-B14F-4D97-AF65-F5344CB8AC3E}">
        <p14:creationId xmlns:p14="http://schemas.microsoft.com/office/powerpoint/2010/main" val="117100515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ADC2755-0434-4441-99F5-AE103926C16B}"/>
              </a:ext>
            </a:extLst>
          </p:cNvPr>
          <p:cNvSpPr>
            <a:spLocks noGrp="1"/>
          </p:cNvSpPr>
          <p:nvPr>
            <p:ph type="title"/>
          </p:nvPr>
        </p:nvSpPr>
        <p:spPr/>
        <p:txBody>
          <a:bodyPr/>
          <a:lstStyle/>
          <a:p>
            <a:r>
              <a:rPr lang="sv-SE" dirty="0" err="1"/>
              <a:t>Terminology</a:t>
            </a:r>
            <a:r>
              <a:rPr lang="sv-SE" dirty="0"/>
              <a:t> and metadata</a:t>
            </a:r>
          </a:p>
        </p:txBody>
      </p:sp>
      <p:sp>
        <p:nvSpPr>
          <p:cNvPr id="5" name="Platshållare för text 4">
            <a:extLst>
              <a:ext uri="{FF2B5EF4-FFF2-40B4-BE49-F238E27FC236}">
                <a16:creationId xmlns:a16="http://schemas.microsoft.com/office/drawing/2014/main" id="{8D85EF61-7EDB-2D43-91F7-1EDF7B28B565}"/>
              </a:ext>
            </a:extLst>
          </p:cNvPr>
          <p:cNvSpPr>
            <a:spLocks noGrp="1"/>
          </p:cNvSpPr>
          <p:nvPr>
            <p:ph type="body" sz="quarter" idx="13"/>
          </p:nvPr>
        </p:nvSpPr>
        <p:spPr>
          <a:xfrm>
            <a:off x="838200" y="1844675"/>
            <a:ext cx="8989194" cy="4191000"/>
          </a:xfrm>
        </p:spPr>
        <p:txBody>
          <a:bodyPr/>
          <a:lstStyle/>
          <a:p>
            <a:r>
              <a:rPr lang="en-US" dirty="0"/>
              <a:t>Descriptions in catalog entries (metadata) of material in NLS's collections must be as neutral and factual as possible, without unnecessary interpretations and values.</a:t>
            </a:r>
            <a:endParaRPr lang="sv-SE" dirty="0"/>
          </a:p>
          <a:p>
            <a:r>
              <a:rPr lang="en-US" dirty="0"/>
              <a:t>Terminology used in descriptions must always follow established and updated standards and terminology lists, regardless of which system the material is cataloged in.</a:t>
            </a:r>
            <a:endParaRPr lang="sv-SE" dirty="0"/>
          </a:p>
          <a:p>
            <a:r>
              <a:rPr lang="en-US" dirty="0"/>
              <a:t>Existing concepts and descriptions in NLS's catalogs should in principle not be changed, however, outdated or problematic concepts or descriptions that express, for example, discrimination should be commented on and put in an updated context.</a:t>
            </a:r>
            <a:endParaRPr lang="sv-SE" dirty="0"/>
          </a:p>
          <a:p>
            <a:r>
              <a:rPr lang="en-US" dirty="0"/>
              <a:t>To the extent that such adjustments are made in catalogs and descriptions, this must be done with transparency and traceability.</a:t>
            </a:r>
            <a:endParaRPr lang="sv-SE" dirty="0"/>
          </a:p>
          <a:p>
            <a:endParaRPr lang="sv-SE" dirty="0"/>
          </a:p>
        </p:txBody>
      </p:sp>
    </p:spTree>
    <p:extLst>
      <p:ext uri="{BB962C8B-B14F-4D97-AF65-F5344CB8AC3E}">
        <p14:creationId xmlns:p14="http://schemas.microsoft.com/office/powerpoint/2010/main" val="3534549171"/>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455945-446D-144F-BBC4-7AC977967F6C}"/>
              </a:ext>
            </a:extLst>
          </p:cNvPr>
          <p:cNvSpPr>
            <a:spLocks noGrp="1"/>
          </p:cNvSpPr>
          <p:nvPr>
            <p:ph type="title"/>
          </p:nvPr>
        </p:nvSpPr>
        <p:spPr/>
        <p:txBody>
          <a:bodyPr/>
          <a:lstStyle/>
          <a:p>
            <a:r>
              <a:rPr lang="sv-SE" dirty="0" err="1"/>
              <a:t>Termonology</a:t>
            </a:r>
            <a:r>
              <a:rPr lang="sv-SE" dirty="0"/>
              <a:t> and metadata, </a:t>
            </a:r>
            <a:r>
              <a:rPr lang="sv-SE" dirty="0" err="1"/>
              <a:t>cont</a:t>
            </a:r>
            <a:r>
              <a:rPr lang="sv-SE" dirty="0"/>
              <a:t>.</a:t>
            </a:r>
          </a:p>
        </p:txBody>
      </p:sp>
      <p:sp>
        <p:nvSpPr>
          <p:cNvPr id="5" name="Platshållare för text 4">
            <a:extLst>
              <a:ext uri="{FF2B5EF4-FFF2-40B4-BE49-F238E27FC236}">
                <a16:creationId xmlns:a16="http://schemas.microsoft.com/office/drawing/2014/main" id="{76DADFB3-D57C-C844-88A3-7BAFDFCA1A85}"/>
              </a:ext>
            </a:extLst>
          </p:cNvPr>
          <p:cNvSpPr>
            <a:spLocks noGrp="1"/>
          </p:cNvSpPr>
          <p:nvPr>
            <p:ph type="body" sz="quarter" idx="13"/>
          </p:nvPr>
        </p:nvSpPr>
        <p:spPr>
          <a:xfrm>
            <a:off x="838201" y="1844675"/>
            <a:ext cx="8854440" cy="4191000"/>
          </a:xfrm>
        </p:spPr>
        <p:txBody>
          <a:bodyPr/>
          <a:lstStyle/>
          <a:p>
            <a:r>
              <a:rPr lang="en-US" sz="2000" dirty="0"/>
              <a:t>Older catalogs and metadata that accompany deliveries or are imported must routinely be provided with a disclaimer stating that the descriptions may contain outdated or problematic concepts.</a:t>
            </a:r>
            <a:endParaRPr lang="sv-SE" sz="2000" dirty="0"/>
          </a:p>
          <a:p>
            <a:r>
              <a:rPr lang="en-US" sz="2000" dirty="0"/>
              <a:t>Due to NLS's assignment to implement the national minorities' libraries as a resource library, special attention should be paid to descriptions that concern the national minorities, including the indigenous Sami people. If necessary, NLS's ethics council with representatives of the national minorities can be consulted on terminology issues.</a:t>
            </a:r>
            <a:endParaRPr lang="sv-SE" sz="2000" dirty="0"/>
          </a:p>
          <a:p>
            <a:r>
              <a:rPr lang="en-US" sz="2000" dirty="0"/>
              <a:t>In case of uncertainty about the presence of outdated or problematic concepts and interpretations in catalog entries, etc., a more general comment can be made in connection with, for example, a catalog or a search service.</a:t>
            </a:r>
            <a:endParaRPr lang="sv-SE" sz="2000" dirty="0"/>
          </a:p>
          <a:p>
            <a:endParaRPr lang="sv-SE" dirty="0"/>
          </a:p>
        </p:txBody>
      </p:sp>
    </p:spTree>
    <p:extLst>
      <p:ext uri="{BB962C8B-B14F-4D97-AF65-F5344CB8AC3E}">
        <p14:creationId xmlns:p14="http://schemas.microsoft.com/office/powerpoint/2010/main" val="48883709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8E257B-545C-B143-8966-AA6D0A310F70}"/>
              </a:ext>
            </a:extLst>
          </p:cNvPr>
          <p:cNvSpPr>
            <a:spLocks noGrp="1"/>
          </p:cNvSpPr>
          <p:nvPr>
            <p:ph type="title"/>
          </p:nvPr>
        </p:nvSpPr>
        <p:spPr/>
        <p:txBody>
          <a:bodyPr/>
          <a:lstStyle/>
          <a:p>
            <a:r>
              <a:rPr lang="sv-SE" dirty="0" err="1"/>
              <a:t>Mediation</a:t>
            </a:r>
            <a:r>
              <a:rPr lang="sv-SE" dirty="0"/>
              <a:t> and </a:t>
            </a:r>
            <a:r>
              <a:rPr lang="sv-SE" dirty="0" err="1"/>
              <a:t>curation</a:t>
            </a:r>
            <a:endParaRPr lang="sv-SE" dirty="0"/>
          </a:p>
        </p:txBody>
      </p:sp>
      <p:sp>
        <p:nvSpPr>
          <p:cNvPr id="5" name="Platshållare för text 4">
            <a:extLst>
              <a:ext uri="{FF2B5EF4-FFF2-40B4-BE49-F238E27FC236}">
                <a16:creationId xmlns:a16="http://schemas.microsoft.com/office/drawing/2014/main" id="{F00471EF-99CD-834C-8A4C-BCEB42E6C472}"/>
              </a:ext>
            </a:extLst>
          </p:cNvPr>
          <p:cNvSpPr>
            <a:spLocks noGrp="1"/>
          </p:cNvSpPr>
          <p:nvPr>
            <p:ph type="body" sz="quarter" idx="13"/>
          </p:nvPr>
        </p:nvSpPr>
        <p:spPr>
          <a:xfrm>
            <a:off x="838200" y="1844675"/>
            <a:ext cx="8965557" cy="4191000"/>
          </a:xfrm>
        </p:spPr>
        <p:txBody>
          <a:bodyPr/>
          <a:lstStyle/>
          <a:p>
            <a:r>
              <a:rPr lang="en-US" dirty="0"/>
              <a:t>To the extent that material that is actively highlighted by NLS's staff through mediation or curation can be perceived as offensive or contains outdated or discriminatory terminology, the selection must be justified on the basis of clear and transparent criteria.</a:t>
            </a:r>
            <a:endParaRPr lang="sv-SE" dirty="0"/>
          </a:p>
          <a:p>
            <a:r>
              <a:rPr lang="en-US" dirty="0"/>
              <a:t>When material referred to above is highlighted through mediation or curation, the selection should, if possible, be commented on and placed in an updated context.</a:t>
            </a:r>
            <a:endParaRPr lang="sv-SE" dirty="0"/>
          </a:p>
          <a:p>
            <a:r>
              <a:rPr lang="en-US" dirty="0"/>
              <a:t>In case of uncertainty about the sensitivity of a specific material, a more general comment can be made in connection with, for example, an exhibition or a public program.</a:t>
            </a:r>
            <a:endParaRPr lang="sv-SE" dirty="0"/>
          </a:p>
          <a:p>
            <a:r>
              <a:rPr lang="en-US" dirty="0"/>
              <a:t>The same principles shall apply to all forms of mediation and curation on all platforms.</a:t>
            </a:r>
            <a:endParaRPr lang="sv-SE" dirty="0"/>
          </a:p>
          <a:p>
            <a:endParaRPr lang="sv-SE" dirty="0"/>
          </a:p>
        </p:txBody>
      </p:sp>
    </p:spTree>
    <p:extLst>
      <p:ext uri="{BB962C8B-B14F-4D97-AF65-F5344CB8AC3E}">
        <p14:creationId xmlns:p14="http://schemas.microsoft.com/office/powerpoint/2010/main" val="207988959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7ABE77B-FF9B-F14A-BCF4-A8A8769FFC08}"/>
              </a:ext>
            </a:extLst>
          </p:cNvPr>
          <p:cNvSpPr>
            <a:spLocks noGrp="1"/>
          </p:cNvSpPr>
          <p:nvPr>
            <p:ph type="title"/>
          </p:nvPr>
        </p:nvSpPr>
        <p:spPr/>
        <p:txBody>
          <a:bodyPr/>
          <a:lstStyle/>
          <a:p>
            <a:r>
              <a:rPr lang="sv-SE" dirty="0"/>
              <a:t>And </a:t>
            </a:r>
            <a:r>
              <a:rPr lang="sv-SE" dirty="0" err="1"/>
              <a:t>what</a:t>
            </a:r>
            <a:r>
              <a:rPr lang="sv-SE" dirty="0"/>
              <a:t> </a:t>
            </a:r>
            <a:r>
              <a:rPr lang="sv-SE" dirty="0" err="1"/>
              <a:t>now</a:t>
            </a:r>
            <a:r>
              <a:rPr lang="sv-SE" dirty="0"/>
              <a:t>?</a:t>
            </a:r>
          </a:p>
        </p:txBody>
      </p:sp>
      <p:sp>
        <p:nvSpPr>
          <p:cNvPr id="5" name="Platshållare för text 4">
            <a:extLst>
              <a:ext uri="{FF2B5EF4-FFF2-40B4-BE49-F238E27FC236}">
                <a16:creationId xmlns:a16="http://schemas.microsoft.com/office/drawing/2014/main" id="{DC45A5DC-01C2-7C40-92B3-055E659E4CF2}"/>
              </a:ext>
            </a:extLst>
          </p:cNvPr>
          <p:cNvSpPr>
            <a:spLocks noGrp="1"/>
          </p:cNvSpPr>
          <p:nvPr>
            <p:ph type="body" sz="quarter" idx="13"/>
          </p:nvPr>
        </p:nvSpPr>
        <p:spPr>
          <a:xfrm>
            <a:off x="838200" y="1844675"/>
            <a:ext cx="8664615" cy="4191000"/>
          </a:xfrm>
        </p:spPr>
        <p:txBody>
          <a:bodyPr/>
          <a:lstStyle/>
          <a:p>
            <a:pPr>
              <a:lnSpc>
                <a:spcPct val="100000"/>
              </a:lnSpc>
            </a:pPr>
            <a:r>
              <a:rPr lang="sv-SE" sz="2400" dirty="0" err="1"/>
              <a:t>Continous</a:t>
            </a:r>
            <a:r>
              <a:rPr lang="sv-SE" sz="2400" dirty="0"/>
              <a:t> </a:t>
            </a:r>
            <a:r>
              <a:rPr lang="sv-SE" sz="2400" dirty="0" err="1"/>
              <a:t>internal</a:t>
            </a:r>
            <a:r>
              <a:rPr lang="sv-SE" sz="2400" dirty="0"/>
              <a:t> process at NLS, </a:t>
            </a:r>
            <a:r>
              <a:rPr lang="sv-SE" sz="2400" dirty="0" err="1"/>
              <a:t>with</a:t>
            </a:r>
            <a:r>
              <a:rPr lang="sv-SE" sz="2400" dirty="0"/>
              <a:t> </a:t>
            </a:r>
            <a:r>
              <a:rPr lang="sv-SE" sz="2400" dirty="0" err="1"/>
              <a:t>hope</a:t>
            </a:r>
            <a:r>
              <a:rPr lang="sv-SE" sz="2400" dirty="0"/>
              <a:t> for a </a:t>
            </a:r>
            <a:r>
              <a:rPr lang="sv-SE" sz="2400" dirty="0" err="1"/>
              <a:t>finalised</a:t>
            </a:r>
            <a:r>
              <a:rPr lang="sv-SE" sz="2400" dirty="0"/>
              <a:t> </a:t>
            </a:r>
            <a:r>
              <a:rPr lang="sv-SE" sz="2400" dirty="0" err="1"/>
              <a:t>document</a:t>
            </a:r>
            <a:r>
              <a:rPr lang="sv-SE" sz="2400" dirty="0"/>
              <a:t> </a:t>
            </a:r>
            <a:r>
              <a:rPr lang="sv-SE" sz="2400" dirty="0" err="1"/>
              <a:t>after</a:t>
            </a:r>
            <a:r>
              <a:rPr lang="sv-SE" sz="2400" dirty="0"/>
              <a:t> the summer </a:t>
            </a:r>
            <a:r>
              <a:rPr lang="sv-SE" sz="2400" dirty="0" err="1"/>
              <a:t>of</a:t>
            </a:r>
            <a:r>
              <a:rPr lang="sv-SE" sz="2400" dirty="0"/>
              <a:t> 2022.</a:t>
            </a:r>
          </a:p>
          <a:p>
            <a:pPr>
              <a:lnSpc>
                <a:spcPct val="100000"/>
              </a:lnSpc>
            </a:pPr>
            <a:r>
              <a:rPr lang="sv-SE" sz="2400" dirty="0" err="1"/>
              <a:t>Consultation</a:t>
            </a:r>
            <a:r>
              <a:rPr lang="sv-SE" sz="2400" dirty="0"/>
              <a:t> </a:t>
            </a:r>
            <a:r>
              <a:rPr lang="sv-SE" sz="2400" dirty="0" err="1"/>
              <a:t>with</a:t>
            </a:r>
            <a:r>
              <a:rPr lang="sv-SE" sz="2400" dirty="0"/>
              <a:t> national </a:t>
            </a:r>
            <a:r>
              <a:rPr lang="sv-SE" sz="2400" dirty="0" err="1"/>
              <a:t>minorities</a:t>
            </a:r>
            <a:r>
              <a:rPr lang="sv-SE" sz="2400" dirty="0"/>
              <a:t> (</a:t>
            </a:r>
            <a:r>
              <a:rPr lang="sv-SE" sz="2400" dirty="0" err="1">
                <a:solidFill>
                  <a:srgbClr val="202124"/>
                </a:solidFill>
                <a:latin typeface="arial" panose="020B0604020202020204" pitchFamily="34" charset="0"/>
              </a:rPr>
              <a:t>Sámi</a:t>
            </a:r>
            <a:r>
              <a:rPr lang="sv-SE" sz="2400" dirty="0">
                <a:solidFill>
                  <a:srgbClr val="202124"/>
                </a:solidFill>
                <a:latin typeface="arial" panose="020B0604020202020204" pitchFamily="34" charset="0"/>
              </a:rPr>
              <a:t>, Swedish Finns, </a:t>
            </a:r>
            <a:r>
              <a:rPr lang="sv-SE" sz="2400" dirty="0" err="1">
                <a:solidFill>
                  <a:srgbClr val="202124"/>
                </a:solidFill>
                <a:latin typeface="arial" panose="020B0604020202020204" pitchFamily="34" charset="0"/>
              </a:rPr>
              <a:t>Tornedalers</a:t>
            </a:r>
            <a:r>
              <a:rPr lang="sv-SE" sz="2400" dirty="0">
                <a:solidFill>
                  <a:srgbClr val="202124"/>
                </a:solidFill>
                <a:latin typeface="arial" panose="020B0604020202020204" pitchFamily="34" charset="0"/>
              </a:rPr>
              <a:t>, Roma and </a:t>
            </a:r>
            <a:r>
              <a:rPr lang="sv-SE" sz="2400" dirty="0" err="1">
                <a:solidFill>
                  <a:srgbClr val="202124"/>
                </a:solidFill>
                <a:latin typeface="arial" panose="020B0604020202020204" pitchFamily="34" charset="0"/>
              </a:rPr>
              <a:t>Jews</a:t>
            </a:r>
            <a:r>
              <a:rPr lang="sv-SE" sz="2400" dirty="0">
                <a:solidFill>
                  <a:srgbClr val="202124"/>
                </a:solidFill>
                <a:latin typeface="arial" panose="020B0604020202020204" pitchFamily="34" charset="0"/>
              </a:rPr>
              <a:t>) </a:t>
            </a:r>
            <a:r>
              <a:rPr lang="sv-SE" sz="2400" dirty="0"/>
              <a:t>plus </a:t>
            </a:r>
            <a:r>
              <a:rPr lang="sv-SE" sz="2400" dirty="0" err="1"/>
              <a:t>fellow</a:t>
            </a:r>
            <a:r>
              <a:rPr lang="sv-SE" sz="2400" dirty="0"/>
              <a:t> </a:t>
            </a:r>
            <a:r>
              <a:rPr lang="sv-SE" sz="2400" dirty="0" err="1"/>
              <a:t>cultural</a:t>
            </a:r>
            <a:r>
              <a:rPr lang="sv-SE" sz="2400" dirty="0"/>
              <a:t> </a:t>
            </a:r>
            <a:r>
              <a:rPr lang="sv-SE" sz="2400" dirty="0" err="1"/>
              <a:t>heritage</a:t>
            </a:r>
            <a:r>
              <a:rPr lang="sv-SE" sz="2400" dirty="0"/>
              <a:t> institutions in Sweden and in the Nordic region.</a:t>
            </a:r>
          </a:p>
          <a:p>
            <a:pPr>
              <a:lnSpc>
                <a:spcPct val="100000"/>
              </a:lnSpc>
            </a:pPr>
            <a:r>
              <a:rPr lang="sv-SE" sz="2400" dirty="0"/>
              <a:t>Input, </a:t>
            </a:r>
            <a:r>
              <a:rPr lang="sv-SE" sz="2400" dirty="0" err="1"/>
              <a:t>criticism</a:t>
            </a:r>
            <a:r>
              <a:rPr lang="sv-SE" sz="2400" dirty="0"/>
              <a:t> and inspiration from the </a:t>
            </a:r>
            <a:r>
              <a:rPr lang="sv-SE" sz="2400" dirty="0" err="1"/>
              <a:t>broader</a:t>
            </a:r>
            <a:r>
              <a:rPr lang="sv-SE" sz="2400" dirty="0"/>
              <a:t> </a:t>
            </a:r>
            <a:r>
              <a:rPr lang="sv-SE" sz="2400" dirty="0" err="1"/>
              <a:t>library</a:t>
            </a:r>
            <a:r>
              <a:rPr lang="sv-SE" sz="2400" dirty="0"/>
              <a:t> and </a:t>
            </a:r>
            <a:r>
              <a:rPr lang="sv-SE" sz="2400" dirty="0" err="1"/>
              <a:t>cultural</a:t>
            </a:r>
            <a:r>
              <a:rPr lang="sv-SE" sz="2400" dirty="0"/>
              <a:t> </a:t>
            </a:r>
            <a:r>
              <a:rPr lang="sv-SE" sz="2400" dirty="0" err="1"/>
              <a:t>heritage</a:t>
            </a:r>
            <a:r>
              <a:rPr lang="sv-SE" sz="2400" dirty="0"/>
              <a:t> </a:t>
            </a:r>
            <a:r>
              <a:rPr lang="sv-SE" sz="2400" dirty="0" err="1"/>
              <a:t>community</a:t>
            </a:r>
            <a:r>
              <a:rPr lang="sv-SE" sz="2400" dirty="0"/>
              <a:t>.</a:t>
            </a:r>
          </a:p>
          <a:p>
            <a:pPr>
              <a:lnSpc>
                <a:spcPct val="100000"/>
              </a:lnSpc>
            </a:pPr>
            <a:r>
              <a:rPr lang="sv-SE" sz="2400" dirty="0"/>
              <a:t>Dialog </a:t>
            </a:r>
            <a:r>
              <a:rPr lang="sv-SE" sz="2400" dirty="0" err="1"/>
              <a:t>with</a:t>
            </a:r>
            <a:r>
              <a:rPr lang="sv-SE" sz="2400" dirty="0"/>
              <a:t> CERL and </a:t>
            </a:r>
            <a:r>
              <a:rPr lang="sv-SE" sz="2400" dirty="0" err="1"/>
              <a:t>you</a:t>
            </a:r>
            <a:r>
              <a:rPr lang="sv-SE" sz="2400" dirty="0"/>
              <a:t>! </a:t>
            </a:r>
          </a:p>
        </p:txBody>
      </p:sp>
    </p:spTree>
    <p:extLst>
      <p:ext uri="{BB962C8B-B14F-4D97-AF65-F5344CB8AC3E}">
        <p14:creationId xmlns:p14="http://schemas.microsoft.com/office/powerpoint/2010/main" val="149016682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78E953A-14BF-DC46-9AC2-B5E9BD1DDEAF}"/>
              </a:ext>
            </a:extLst>
          </p:cNvPr>
          <p:cNvSpPr>
            <a:spLocks noGrp="1"/>
          </p:cNvSpPr>
          <p:nvPr>
            <p:ph type="title"/>
          </p:nvPr>
        </p:nvSpPr>
        <p:spPr/>
        <p:txBody>
          <a:bodyPr/>
          <a:lstStyle/>
          <a:p>
            <a:r>
              <a:rPr lang="sv-SE" dirty="0"/>
              <a:t>Contact &amp; Feedback</a:t>
            </a:r>
          </a:p>
        </p:txBody>
      </p:sp>
      <p:sp>
        <p:nvSpPr>
          <p:cNvPr id="5" name="Platshållare för text 4">
            <a:extLst>
              <a:ext uri="{FF2B5EF4-FFF2-40B4-BE49-F238E27FC236}">
                <a16:creationId xmlns:a16="http://schemas.microsoft.com/office/drawing/2014/main" id="{AF8FEE9F-07C2-5B41-839E-05F87607F0DA}"/>
              </a:ext>
            </a:extLst>
          </p:cNvPr>
          <p:cNvSpPr>
            <a:spLocks noGrp="1"/>
          </p:cNvSpPr>
          <p:nvPr>
            <p:ph type="body" sz="quarter" idx="13"/>
          </p:nvPr>
        </p:nvSpPr>
        <p:spPr>
          <a:xfrm>
            <a:off x="838200" y="1844675"/>
            <a:ext cx="8641466" cy="4191000"/>
          </a:xfrm>
        </p:spPr>
        <p:txBody>
          <a:bodyPr/>
          <a:lstStyle/>
          <a:p>
            <a:pPr marL="0" indent="0">
              <a:buNone/>
            </a:pPr>
            <a:r>
              <a:rPr lang="sv-SE" dirty="0"/>
              <a:t>Lars Ilshammar</a:t>
            </a:r>
          </a:p>
          <a:p>
            <a:pPr marL="0" indent="0">
              <a:buNone/>
            </a:pPr>
            <a:r>
              <a:rPr lang="sv-SE" dirty="0" err="1"/>
              <a:t>Deputy</a:t>
            </a:r>
            <a:r>
              <a:rPr lang="sv-SE" dirty="0"/>
              <a:t> National </a:t>
            </a:r>
            <a:r>
              <a:rPr lang="sv-SE" dirty="0" err="1"/>
              <a:t>Librarian</a:t>
            </a:r>
            <a:endParaRPr lang="sv-SE" dirty="0"/>
          </a:p>
          <a:p>
            <a:pPr marL="0" indent="0">
              <a:buNone/>
            </a:pPr>
            <a:r>
              <a:rPr lang="sv-SE" dirty="0"/>
              <a:t>National </a:t>
            </a:r>
            <a:r>
              <a:rPr lang="sv-SE" dirty="0" err="1"/>
              <a:t>Library</a:t>
            </a:r>
            <a:r>
              <a:rPr lang="sv-SE" dirty="0"/>
              <a:t> </a:t>
            </a:r>
            <a:r>
              <a:rPr lang="sv-SE" dirty="0" err="1"/>
              <a:t>of</a:t>
            </a:r>
            <a:r>
              <a:rPr lang="sv-SE" dirty="0"/>
              <a:t> Sweden</a:t>
            </a:r>
          </a:p>
          <a:p>
            <a:pPr marL="0" indent="0">
              <a:buNone/>
            </a:pPr>
            <a:r>
              <a:rPr lang="sv-SE" dirty="0"/>
              <a:t>P.O. Box 5039, SE-102 41 Stockholm, Sweden</a:t>
            </a:r>
            <a:br>
              <a:rPr lang="sv-SE" dirty="0"/>
            </a:br>
            <a:r>
              <a:rPr lang="sv-SE" dirty="0" err="1"/>
              <a:t>Visiting</a:t>
            </a:r>
            <a:r>
              <a:rPr lang="sv-SE" dirty="0"/>
              <a:t> </a:t>
            </a:r>
            <a:r>
              <a:rPr lang="sv-SE" dirty="0" err="1"/>
              <a:t>address</a:t>
            </a:r>
            <a:r>
              <a:rPr lang="sv-SE" dirty="0"/>
              <a:t>: Humlegården</a:t>
            </a:r>
            <a:br>
              <a:rPr lang="sv-SE" dirty="0"/>
            </a:br>
            <a:r>
              <a:rPr lang="sv-SE" dirty="0" err="1"/>
              <a:t>Phone</a:t>
            </a:r>
            <a:r>
              <a:rPr lang="sv-SE" dirty="0"/>
              <a:t>: +46-10-709 33 69</a:t>
            </a:r>
            <a:br>
              <a:rPr lang="sv-SE" dirty="0"/>
            </a:br>
            <a:r>
              <a:rPr lang="sv-SE" dirty="0"/>
              <a:t>Mobile: +46-70-007 33 69 / +46-70-677 47 75 (private)</a:t>
            </a:r>
            <a:br>
              <a:rPr lang="sv-SE" dirty="0"/>
            </a:br>
            <a:br>
              <a:rPr lang="sv-SE" dirty="0"/>
            </a:br>
            <a:r>
              <a:rPr lang="sv-SE" dirty="0"/>
              <a:t>E-mail: </a:t>
            </a:r>
            <a:r>
              <a:rPr lang="sv-SE" dirty="0">
                <a:hlinkClick r:id="rId2" tooltip="mailto:lars.ilshammar@kb.se"/>
              </a:rPr>
              <a:t>lars.ilshammar@kb.se</a:t>
            </a:r>
            <a:br>
              <a:rPr lang="sv-SE" dirty="0"/>
            </a:br>
            <a:r>
              <a:rPr lang="sv-SE" dirty="0"/>
              <a:t>Web: </a:t>
            </a:r>
            <a:r>
              <a:rPr lang="sv-SE" dirty="0">
                <a:hlinkClick r:id="rId3" tooltip="http://www.kb.se/&#10;blocked::http://www.kb.se/"/>
              </a:rPr>
              <a:t>www.kb.se</a:t>
            </a:r>
            <a:endParaRPr lang="sv-SE" dirty="0"/>
          </a:p>
          <a:p>
            <a:endParaRPr lang="sv-SE" dirty="0"/>
          </a:p>
        </p:txBody>
      </p:sp>
    </p:spTree>
    <p:extLst>
      <p:ext uri="{BB962C8B-B14F-4D97-AF65-F5344CB8AC3E}">
        <p14:creationId xmlns:p14="http://schemas.microsoft.com/office/powerpoint/2010/main" val="378814450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theme/theme1.xml><?xml version="1.0" encoding="utf-8"?>
<a:theme xmlns:a="http://schemas.openxmlformats.org/drawingml/2006/main" name="KB-tema Violett">
  <a:themeElements>
    <a:clrScheme name="Kungliga biblioteket">
      <a:dk1>
        <a:sysClr val="windowText" lastClr="000000"/>
      </a:dk1>
      <a:lt1>
        <a:sysClr val="window" lastClr="FFFFFF"/>
      </a:lt1>
      <a:dk2>
        <a:srgbClr val="004577"/>
      </a:dk2>
      <a:lt2>
        <a:srgbClr val="009EE0"/>
      </a:lt2>
      <a:accent1>
        <a:srgbClr val="701060"/>
      </a:accent1>
      <a:accent2>
        <a:srgbClr val="E2007A"/>
      </a:accent2>
      <a:accent3>
        <a:srgbClr val="14822C"/>
      </a:accent3>
      <a:accent4>
        <a:srgbClr val="B9CB00"/>
      </a:accent4>
      <a:accent5>
        <a:srgbClr val="C4390A"/>
      </a:accent5>
      <a:accent6>
        <a:srgbClr val="F29400"/>
      </a:accent6>
      <a:hlink>
        <a:srgbClr val="0563C1"/>
      </a:hlink>
      <a:folHlink>
        <a:srgbClr val="954F72"/>
      </a:folHlink>
    </a:clrScheme>
    <a:fontScheme name="Brödtex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ungliga biblioteket_180215_1400.potx" id="{DEA12986-ED39-47D9-951A-8B2A899F15E7}" vid="{9B041705-93EF-400C-8258-E9C472BDEDD7}"/>
    </a:ext>
  </a:extLst>
</a:theme>
</file>

<file path=ppt/theme/theme2.xml><?xml version="1.0" encoding="utf-8"?>
<a:theme xmlns:a="http://schemas.openxmlformats.org/drawingml/2006/main" name="KB-tema Mörkblå">
  <a:themeElements>
    <a:clrScheme name="Kungliga biblioteket">
      <a:dk1>
        <a:sysClr val="windowText" lastClr="000000"/>
      </a:dk1>
      <a:lt1>
        <a:sysClr val="window" lastClr="FFFFFF"/>
      </a:lt1>
      <a:dk2>
        <a:srgbClr val="004577"/>
      </a:dk2>
      <a:lt2>
        <a:srgbClr val="009EE0"/>
      </a:lt2>
      <a:accent1>
        <a:srgbClr val="701060"/>
      </a:accent1>
      <a:accent2>
        <a:srgbClr val="E2007A"/>
      </a:accent2>
      <a:accent3>
        <a:srgbClr val="14822C"/>
      </a:accent3>
      <a:accent4>
        <a:srgbClr val="B9CB00"/>
      </a:accent4>
      <a:accent5>
        <a:srgbClr val="C4390A"/>
      </a:accent5>
      <a:accent6>
        <a:srgbClr val="F29400"/>
      </a:accent6>
      <a:hlink>
        <a:srgbClr val="0563C1"/>
      </a:hlink>
      <a:folHlink>
        <a:srgbClr val="954F72"/>
      </a:folHlink>
    </a:clrScheme>
    <a:fontScheme name="Brödtex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ungliga biblioteket_180215_1400.potx" id="{DEA12986-ED39-47D9-951A-8B2A899F15E7}" vid="{881C8853-5AB8-459C-800C-37E8CA6319EF}"/>
    </a:ext>
  </a:extLst>
</a:theme>
</file>

<file path=ppt/theme/theme3.xml><?xml version="1.0" encoding="utf-8"?>
<a:theme xmlns:a="http://schemas.openxmlformats.org/drawingml/2006/main" name="KB-tema Cayenne">
  <a:themeElements>
    <a:clrScheme name="Kungliga biblioteket">
      <a:dk1>
        <a:sysClr val="windowText" lastClr="000000"/>
      </a:dk1>
      <a:lt1>
        <a:sysClr val="window" lastClr="FFFFFF"/>
      </a:lt1>
      <a:dk2>
        <a:srgbClr val="004577"/>
      </a:dk2>
      <a:lt2>
        <a:srgbClr val="009EE0"/>
      </a:lt2>
      <a:accent1>
        <a:srgbClr val="701060"/>
      </a:accent1>
      <a:accent2>
        <a:srgbClr val="E2007A"/>
      </a:accent2>
      <a:accent3>
        <a:srgbClr val="14822C"/>
      </a:accent3>
      <a:accent4>
        <a:srgbClr val="B9CB00"/>
      </a:accent4>
      <a:accent5>
        <a:srgbClr val="C4390A"/>
      </a:accent5>
      <a:accent6>
        <a:srgbClr val="F29400"/>
      </a:accent6>
      <a:hlink>
        <a:srgbClr val="0563C1"/>
      </a:hlink>
      <a:folHlink>
        <a:srgbClr val="954F72"/>
      </a:folHlink>
    </a:clrScheme>
    <a:fontScheme name="Brödtex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ungliga biblioteket_180215_1400.potx" id="{DEA12986-ED39-47D9-951A-8B2A899F15E7}" vid="{0771DB7F-B320-4447-866E-14E2BF910911}"/>
    </a:ext>
  </a:extLst>
</a:theme>
</file>

<file path=ppt/theme/theme4.xml><?xml version="1.0" encoding="utf-8"?>
<a:theme xmlns:a="http://schemas.openxmlformats.org/drawingml/2006/main" name="KB-tema Gräsgrön">
  <a:themeElements>
    <a:clrScheme name="Kungliga biblioteket">
      <a:dk1>
        <a:sysClr val="windowText" lastClr="000000"/>
      </a:dk1>
      <a:lt1>
        <a:sysClr val="window" lastClr="FFFFFF"/>
      </a:lt1>
      <a:dk2>
        <a:srgbClr val="004577"/>
      </a:dk2>
      <a:lt2>
        <a:srgbClr val="009EE0"/>
      </a:lt2>
      <a:accent1>
        <a:srgbClr val="701060"/>
      </a:accent1>
      <a:accent2>
        <a:srgbClr val="E2007A"/>
      </a:accent2>
      <a:accent3>
        <a:srgbClr val="14822C"/>
      </a:accent3>
      <a:accent4>
        <a:srgbClr val="B9CB00"/>
      </a:accent4>
      <a:accent5>
        <a:srgbClr val="C4390A"/>
      </a:accent5>
      <a:accent6>
        <a:srgbClr val="F29400"/>
      </a:accent6>
      <a:hlink>
        <a:srgbClr val="0563C1"/>
      </a:hlink>
      <a:folHlink>
        <a:srgbClr val="954F72"/>
      </a:folHlink>
    </a:clrScheme>
    <a:fontScheme name="Brödtex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ungliga biblioteket_180215_1400.potx" id="{DEA12986-ED39-47D9-951A-8B2A899F15E7}" vid="{05B1DEF8-252C-4C6B-96DA-27B4AF7A078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Kungliga biblioteket_16x9</Template>
  <TotalTime>5091</TotalTime>
  <Words>685</Words>
  <Application>Microsoft Macintosh PowerPoint</Application>
  <PresentationFormat>Bredbild</PresentationFormat>
  <Paragraphs>48</Paragraphs>
  <Slides>9</Slides>
  <Notes>0</Notes>
  <HiddenSlides>0</HiddenSlides>
  <MMClips>0</MMClips>
  <ScaleCrop>false</ScaleCrop>
  <HeadingPairs>
    <vt:vector size="6" baseType="variant">
      <vt:variant>
        <vt:lpstr>Använt teckensnitt</vt:lpstr>
      </vt:variant>
      <vt:variant>
        <vt:i4>4</vt:i4>
      </vt:variant>
      <vt:variant>
        <vt:lpstr>Tema</vt:lpstr>
      </vt:variant>
      <vt:variant>
        <vt:i4>4</vt:i4>
      </vt:variant>
      <vt:variant>
        <vt:lpstr>Bildrubriker</vt:lpstr>
      </vt:variant>
      <vt:variant>
        <vt:i4>9</vt:i4>
      </vt:variant>
    </vt:vector>
  </HeadingPairs>
  <TitlesOfParts>
    <vt:vector size="17" baseType="lpstr">
      <vt:lpstr>Arial</vt:lpstr>
      <vt:lpstr>Arial</vt:lpstr>
      <vt:lpstr>Calibri</vt:lpstr>
      <vt:lpstr>Georgia</vt:lpstr>
      <vt:lpstr>KB-tema Violett</vt:lpstr>
      <vt:lpstr>KB-tema Mörkblå</vt:lpstr>
      <vt:lpstr>KB-tema Cayenne</vt:lpstr>
      <vt:lpstr>KB-tema Gräsgrön</vt:lpstr>
      <vt:lpstr>PowerPoint-presentation</vt:lpstr>
      <vt:lpstr>Sensitive collections?</vt:lpstr>
      <vt:lpstr>Draft policy in three parts</vt:lpstr>
      <vt:lpstr>Making available and accessibility </vt:lpstr>
      <vt:lpstr>Terminology and metadata</vt:lpstr>
      <vt:lpstr>Termonology and metadata, cont.</vt:lpstr>
      <vt:lpstr>Mediation and curation</vt:lpstr>
      <vt:lpstr>And what now?</vt:lpstr>
      <vt:lpstr>Contact &amp; Feedback</vt:lpstr>
    </vt:vector>
  </TitlesOfParts>
  <Company>Kungliga biblioteket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Cecilia Ranemo</dc:creator>
  <cp:lastModifiedBy>Microsoft Office User</cp:lastModifiedBy>
  <cp:revision>196</cp:revision>
  <dcterms:created xsi:type="dcterms:W3CDTF">2019-10-16T06:25:33Z</dcterms:created>
  <dcterms:modified xsi:type="dcterms:W3CDTF">2022-01-27T14:57:15Z</dcterms:modified>
</cp:coreProperties>
</file>